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autoCompressPictures="0">
  <p:sldMasterIdLst>
    <p:sldMasterId id="2147483675" r:id="rId1"/>
  </p:sldMasterIdLst>
  <p:notesMasterIdLst>
    <p:notesMasterId r:id="rId10"/>
  </p:notesMasterIdLst>
  <p:sldIdLst>
    <p:sldId id="256" r:id="rId2"/>
    <p:sldId id="299" r:id="rId3"/>
    <p:sldId id="389" r:id="rId4"/>
    <p:sldId id="359" r:id="rId5"/>
    <p:sldId id="357" r:id="rId6"/>
    <p:sldId id="360" r:id="rId7"/>
    <p:sldId id="390" r:id="rId8"/>
    <p:sldId id="362" r:id="rId9"/>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4990"/>
    <a:srgbClr val="929292"/>
    <a:srgbClr val="FFFFFF"/>
    <a:srgbClr val="00498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A224BAF-2B75-4C8F-BE90-5D9D75D0629B}">
  <a:tblStyle styleId="{1A224BAF-2B75-4C8F-BE90-5D9D75D0629B}"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125"/>
    <p:restoredTop sz="75850" autoAdjust="0"/>
  </p:normalViewPr>
  <p:slideViewPr>
    <p:cSldViewPr snapToGrid="0">
      <p:cViewPr varScale="1">
        <p:scale>
          <a:sx n="127" d="100"/>
          <a:sy n="127" d="100"/>
        </p:scale>
        <p:origin x="2088" y="176"/>
      </p:cViewPr>
      <p:guideLst/>
    </p:cSldViewPr>
  </p:slideViewPr>
  <p:outlineViewPr>
    <p:cViewPr>
      <p:scale>
        <a:sx n="33" d="100"/>
        <a:sy n="33" d="100"/>
      </p:scale>
      <p:origin x="0" y="-10824"/>
    </p:cViewPr>
  </p:outlineViewPr>
  <p:notesTextViewPr>
    <p:cViewPr>
      <p:scale>
        <a:sx n="1" d="1"/>
        <a:sy n="1" d="1"/>
      </p:scale>
      <p:origin x="0" y="0"/>
    </p:cViewPr>
  </p:notesTextViewPr>
  <p:notesViewPr>
    <p:cSldViewPr snapToGrid="0">
      <p:cViewPr>
        <p:scale>
          <a:sx n="100" d="100"/>
          <a:sy n="100" d="100"/>
        </p:scale>
        <p:origin x="2323" y="-11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104860ddbd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104860ddbd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104860ddbd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104860ddbd9_0_0:notes"/>
          <p:cNvSpPr txBox="1">
            <a:spLocks noGrp="1"/>
          </p:cNvSpPr>
          <p:nvPr>
            <p:ph type="body" idx="1"/>
          </p:nvPr>
        </p:nvSpPr>
        <p:spPr>
          <a:xfrm>
            <a:off x="304800" y="4175760"/>
            <a:ext cx="6172200" cy="4747260"/>
          </a:xfrm>
          <a:prstGeom prst="rect">
            <a:avLst/>
          </a:prstGeom>
        </p:spPr>
        <p:txBody>
          <a:bodyPr spcFirstLastPara="1" wrap="square" lIns="91425" tIns="91425" rIns="91425" bIns="91425" anchor="t" anchorCtr="0">
            <a:noAutofit/>
          </a:bodyPr>
          <a:lstStyle/>
          <a:p>
            <a:pPr marL="158750" indent="0">
              <a:buNone/>
            </a:pPr>
            <a:r>
              <a:rPr lang="en-US" sz="1100" dirty="0">
                <a:latin typeface="Times New Roman" panose="02020603050405020304" pitchFamily="18" charset="0"/>
                <a:cs typeface="Times New Roman" panose="02020603050405020304" pitchFamily="18" charset="0"/>
              </a:rPr>
              <a:t>Facilitator:</a:t>
            </a:r>
          </a:p>
          <a:p>
            <a:pPr marL="158750" indent="0">
              <a:buNone/>
            </a:pPr>
            <a:r>
              <a:rPr lang="en-US" dirty="0">
                <a:latin typeface="Times New Roman" panose="02020603050405020304" pitchFamily="18" charset="0"/>
                <a:cs typeface="Times New Roman" panose="02020603050405020304" pitchFamily="18" charset="0"/>
              </a:rPr>
              <a:t>If this is </a:t>
            </a:r>
            <a:r>
              <a:rPr lang="en-US" sz="1200" dirty="0">
                <a:latin typeface="Times New Roman" panose="02020603050405020304" pitchFamily="18" charset="0"/>
                <a:cs typeface="Times New Roman" panose="02020603050405020304" pitchFamily="18" charset="0"/>
              </a:rPr>
              <a:t>Facilitator:</a:t>
            </a:r>
          </a:p>
          <a:p>
            <a:pPr marL="158750" indent="0">
              <a:buNone/>
            </a:pPr>
            <a:r>
              <a:rPr lang="en-US" sz="1100" dirty="0">
                <a:latin typeface="Times New Roman" panose="02020603050405020304" pitchFamily="18" charset="0"/>
                <a:cs typeface="Times New Roman" panose="02020603050405020304" pitchFamily="18" charset="0"/>
              </a:rPr>
              <a:t>If this is the first-time participants are hearing about the Doc B Leadership Academy introduce the Academy. This is a great opportunity to build the “why” behind the “what” of leadership development based on the philosophies and values of Clovis Unified (script available in resource folder).  If this is not the first time briefly review the purpose of the Leadership Academy.</a:t>
            </a:r>
          </a:p>
          <a:p>
            <a:endParaRPr lang="en-US" sz="1200" dirty="0">
              <a:latin typeface="Times New Roman" panose="02020603050405020304" pitchFamily="18" charset="0"/>
              <a:cs typeface="Times New Roman" panose="02020603050405020304" pitchFamily="18" charset="0"/>
            </a:endParaRPr>
          </a:p>
          <a:p>
            <a:pPr marL="0" indent="0">
              <a:buNone/>
            </a:pPr>
            <a:endParaRPr lang="en-US" sz="11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421424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latin typeface="Times New Roman" panose="02020603050405020304" pitchFamily="18" charset="0"/>
                <a:cs typeface="Times New Roman" panose="02020603050405020304" pitchFamily="18" charset="0"/>
              </a:rPr>
              <a:t>Facilitator:</a:t>
            </a:r>
          </a:p>
          <a:p>
            <a:pPr marL="158750" indent="0">
              <a:buNone/>
            </a:pPr>
            <a:r>
              <a:rPr lang="en-US" dirty="0">
                <a:latin typeface="Times New Roman" panose="02020603050405020304" pitchFamily="18" charset="0"/>
                <a:cs typeface="Times New Roman" panose="02020603050405020304" pitchFamily="18" charset="0"/>
              </a:rPr>
              <a:t>The purpose of Part II is to go more deeply into the philosophies and values of our district. We examine how to apply the philosophy, generally using local resources and interviews of past and present leaders.</a:t>
            </a:r>
          </a:p>
          <a:p>
            <a:pPr marL="158750" indent="0">
              <a:buNone/>
            </a:pP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9CBF7949-65DD-477A-8C4C-2DFCC906895A}" type="slidenum">
              <a:rPr lang="en-US" smtClean="0"/>
              <a:t>3</a:t>
            </a:fld>
            <a:endParaRPr lang="en-US" dirty="0"/>
          </a:p>
        </p:txBody>
      </p:sp>
    </p:spTree>
    <p:extLst>
      <p:ext uri="{BB962C8B-B14F-4D97-AF65-F5344CB8AC3E}">
        <p14:creationId xmlns:p14="http://schemas.microsoft.com/office/powerpoint/2010/main" val="30116107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a:xfrm>
            <a:off x="710891" y="4517883"/>
            <a:ext cx="5680693" cy="4537830"/>
          </a:xfrm>
        </p:spPr>
        <p:txBody>
          <a:bodyPr/>
          <a:lstStyle/>
          <a:p>
            <a:pPr marL="158750" indent="0">
              <a:buNone/>
            </a:pPr>
            <a:r>
              <a:rPr lang="en-US" dirty="0">
                <a:latin typeface="Times New Roman" panose="02020603050405020304" pitchFamily="18" charset="0"/>
                <a:cs typeface="Times New Roman" panose="02020603050405020304" pitchFamily="18" charset="0"/>
              </a:rPr>
              <a:t>Script Tiers I, II, III</a:t>
            </a:r>
          </a:p>
          <a:p>
            <a:pPr marL="158750" indent="0">
              <a:buNone/>
            </a:pPr>
            <a:r>
              <a:rPr lang="en-US" dirty="0">
                <a:latin typeface="Times New Roman" panose="02020603050405020304" pitchFamily="18" charset="0"/>
                <a:cs typeface="Times New Roman" panose="02020603050405020304" pitchFamily="18" charset="0"/>
              </a:rPr>
              <a:t>Facilitator:</a:t>
            </a:r>
          </a:p>
          <a:p>
            <a:pPr marL="158750" indent="0">
              <a:buNone/>
            </a:pPr>
            <a:r>
              <a:rPr lang="en-US" dirty="0">
                <a:latin typeface="Times New Roman" panose="02020603050405020304" pitchFamily="18" charset="0"/>
                <a:cs typeface="Times New Roman" panose="02020603050405020304" pitchFamily="18" charset="0"/>
              </a:rPr>
              <a:t>CUSD has always used data to make decisions for the good of children. As the years have gone by, we have improved at both collecting and analyzing data. As we move into the future we will need data as much, if not more than we do now. What we are really going to need is the correct data. These three quotes were chosen to provide conversation and reflection around the use of data, the type of data that needs to be collected, and what is important to our success that cannot be measured, if anything.</a:t>
            </a:r>
          </a:p>
          <a:p>
            <a:pPr marL="158750" indent="0">
              <a:buNone/>
            </a:pPr>
            <a:endParaRPr lang="en-US" dirty="0">
              <a:latin typeface="Times New Roman" panose="02020603050405020304" pitchFamily="18" charset="0"/>
              <a:cs typeface="Times New Roman" panose="02020603050405020304" pitchFamily="18" charset="0"/>
            </a:endParaRPr>
          </a:p>
          <a:p>
            <a:pPr marL="158750" indent="0">
              <a:buNone/>
            </a:pPr>
            <a:r>
              <a:rPr lang="en-US" dirty="0">
                <a:latin typeface="Times New Roman" panose="02020603050405020304" pitchFamily="18" charset="0"/>
                <a:cs typeface="Times New Roman" panose="02020603050405020304" pitchFamily="18" charset="0"/>
              </a:rPr>
              <a:t>Discussion Points:</a:t>
            </a:r>
          </a:p>
          <a:p>
            <a:pPr marL="158750" indent="0">
              <a:buNone/>
            </a:pPr>
            <a:r>
              <a:rPr lang="en-US" dirty="0">
                <a:latin typeface="Times New Roman" panose="02020603050405020304" pitchFamily="18" charset="0"/>
                <a:cs typeface="Times New Roman" panose="02020603050405020304" pitchFamily="18" charset="0"/>
              </a:rPr>
              <a:t>In job alike groups read one or all (facilitators choice) of the quotes and discuss the meaning and relevance to CUSD. Explain your thinking.</a:t>
            </a:r>
          </a:p>
          <a:p>
            <a:pPr marL="158750" indent="0">
              <a:buNone/>
            </a:pPr>
            <a:r>
              <a:rPr lang="en-US" dirty="0">
                <a:latin typeface="Times New Roman" panose="02020603050405020304" pitchFamily="18" charset="0"/>
                <a:cs typeface="Times New Roman" panose="02020603050405020304" pitchFamily="18" charset="0"/>
              </a:rPr>
              <a:t>101 –</a:t>
            </a:r>
            <a:r>
              <a:rPr lang="en-US" dirty="0">
                <a:effectLst/>
                <a:latin typeface="Times New Roman" panose="02020603050405020304" pitchFamily="18" charset="0"/>
                <a:cs typeface="Times New Roman" panose="02020603050405020304" pitchFamily="18" charset="0"/>
              </a:rPr>
              <a:t>.”Without data you’re just another person with an opinion.”  Is there anything wrong with the use of opinions as a form of qualitative data? Explain when it should be used.</a:t>
            </a:r>
          </a:p>
          <a:p>
            <a:pPr marL="158750" indent="0">
              <a:buNone/>
            </a:pPr>
            <a:r>
              <a:rPr lang="en-US" dirty="0">
                <a:effectLst/>
                <a:latin typeface="Times New Roman" panose="02020603050405020304" pitchFamily="18" charset="0"/>
                <a:cs typeface="Times New Roman" panose="02020603050405020304" pitchFamily="18" charset="0"/>
              </a:rPr>
              <a:t>Possible Answer: no, we use perceptual data from students and staff to determine the quality of our systems. </a:t>
            </a:r>
          </a:p>
          <a:p>
            <a:pPr marL="158750" indent="0">
              <a:buNone/>
            </a:pPr>
            <a:r>
              <a:rPr lang="en-US" dirty="0">
                <a:effectLst/>
                <a:latin typeface="Times New Roman" panose="02020603050405020304" pitchFamily="18" charset="0"/>
                <a:cs typeface="Times New Roman" panose="02020603050405020304" pitchFamily="18" charset="0"/>
              </a:rPr>
              <a:t>201 – Not everything that can be counted counts… Is there anything we count that we shouldn’t? Explain what and why.</a:t>
            </a:r>
          </a:p>
          <a:p>
            <a:pPr marL="158750" indent="0">
              <a:buNone/>
            </a:pPr>
            <a:r>
              <a:rPr lang="en-US" dirty="0">
                <a:effectLst/>
                <a:latin typeface="Times New Roman" panose="02020603050405020304" pitchFamily="18" charset="0"/>
                <a:cs typeface="Times New Roman" panose="02020603050405020304" pitchFamily="18" charset="0"/>
              </a:rPr>
              <a:t>301 – Data are just summaries of thousands of stories… Consider that often behind each piece of data is a person. Why is this important to keep in mind? Explain your thinking.</a:t>
            </a:r>
          </a:p>
          <a:p>
            <a:pPr marL="158750" indent="0">
              <a:buNone/>
            </a:pPr>
            <a:endParaRPr lang="en-US" dirty="0">
              <a:latin typeface="Times New Roman" panose="02020603050405020304" pitchFamily="18" charset="0"/>
              <a:cs typeface="Times New Roman" panose="02020603050405020304" pitchFamily="18" charset="0"/>
            </a:endParaRPr>
          </a:p>
          <a:p>
            <a:pPr marL="158750" indent="0">
              <a:buNone/>
            </a:pPr>
            <a:r>
              <a:rPr lang="en-US" dirty="0">
                <a:latin typeface="Times New Roman" panose="02020603050405020304" pitchFamily="18" charset="0"/>
                <a:cs typeface="Times New Roman" panose="02020603050405020304" pitchFamily="18" charset="0"/>
              </a:rPr>
              <a:t>After everyone has finished ask for volunteers to share their answers with the group.</a:t>
            </a:r>
          </a:p>
        </p:txBody>
      </p:sp>
      <p:sp>
        <p:nvSpPr>
          <p:cNvPr id="4" name="Slide Number Placeholder 3"/>
          <p:cNvSpPr>
            <a:spLocks noGrp="1"/>
          </p:cNvSpPr>
          <p:nvPr>
            <p:ph type="sldNum" sz="quarter" idx="5"/>
          </p:nvPr>
        </p:nvSpPr>
        <p:spPr/>
        <p:txBody>
          <a:bodyPr/>
          <a:lstStyle/>
          <a:p>
            <a:fld id="{9CBF7949-65DD-477A-8C4C-2DFCC906895A}" type="slidenum">
              <a:rPr lang="en-US" smtClean="0"/>
              <a:t>4</a:t>
            </a:fld>
            <a:endParaRPr lang="en-US" dirty="0"/>
          </a:p>
        </p:txBody>
      </p:sp>
    </p:spTree>
    <p:extLst>
      <p:ext uri="{BB962C8B-B14F-4D97-AF65-F5344CB8AC3E}">
        <p14:creationId xmlns:p14="http://schemas.microsoft.com/office/powerpoint/2010/main" val="11926030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a:xfrm>
            <a:off x="710891" y="4517883"/>
            <a:ext cx="5680693" cy="4537830"/>
          </a:xfrm>
        </p:spPr>
        <p:txBody>
          <a:bodyPr/>
          <a:lstStyle/>
          <a:p>
            <a:pPr marL="158750" indent="0">
              <a:buNone/>
            </a:pPr>
            <a:r>
              <a:rPr lang="en-US" dirty="0">
                <a:latin typeface="Times New Roman" panose="02020603050405020304" pitchFamily="18" charset="0"/>
                <a:cs typeface="Times New Roman" panose="02020603050405020304" pitchFamily="18" charset="0"/>
              </a:rPr>
              <a:t>Script: Level I, II &amp; III</a:t>
            </a:r>
          </a:p>
          <a:p>
            <a:pPr marL="158750" indent="0">
              <a:buNone/>
            </a:pPr>
            <a:r>
              <a:rPr lang="en-US" dirty="0">
                <a:latin typeface="Times New Roman" panose="02020603050405020304" pitchFamily="18" charset="0"/>
                <a:cs typeface="Times New Roman" panose="02020603050405020304" pitchFamily="18" charset="0"/>
              </a:rPr>
              <a:t>Facilitator:</a:t>
            </a:r>
          </a:p>
          <a:p>
            <a:pPr marL="158750" indent="0">
              <a:buNone/>
            </a:pPr>
            <a:r>
              <a:rPr lang="en-US" dirty="0">
                <a:latin typeface="Times New Roman" panose="02020603050405020304" pitchFamily="18" charset="0"/>
                <a:cs typeface="Times New Roman" panose="02020603050405020304" pitchFamily="18" charset="0"/>
              </a:rPr>
              <a:t>To better understand how important the philosophy of monitoring is to the success of CUSD please read pages 27-32, </a:t>
            </a:r>
            <a:r>
              <a:rPr lang="en-US" i="0" dirty="0">
                <a:latin typeface="Times New Roman" panose="02020603050405020304" pitchFamily="18" charset="0"/>
                <a:cs typeface="Times New Roman" panose="02020603050405020304" pitchFamily="18" charset="0"/>
              </a:rPr>
              <a:t>Role of the Teacher </a:t>
            </a:r>
            <a:r>
              <a:rPr lang="en-US" dirty="0">
                <a:latin typeface="Times New Roman" panose="02020603050405020304" pitchFamily="18" charset="0"/>
                <a:cs typeface="Times New Roman" panose="02020603050405020304" pitchFamily="18" charset="0"/>
              </a:rPr>
              <a:t>from </a:t>
            </a:r>
            <a:r>
              <a:rPr lang="en-US" i="1" dirty="0">
                <a:latin typeface="Times New Roman" panose="02020603050405020304" pitchFamily="18" charset="0"/>
                <a:cs typeface="Times New Roman" panose="02020603050405020304" pitchFamily="18" charset="0"/>
              </a:rPr>
              <a:t>Historical Overview of Clovis Unified School District. </a:t>
            </a:r>
            <a:r>
              <a:rPr lang="en-US" i="0" dirty="0">
                <a:latin typeface="Times New Roman" panose="02020603050405020304" pitchFamily="18" charset="0"/>
                <a:cs typeface="Times New Roman" panose="02020603050405020304" pitchFamily="18" charset="0"/>
              </a:rPr>
              <a:t>Facilitator may choose to jigsaw the passage. Doc’s idea of monitoring was a well accepted business practice.</a:t>
            </a:r>
            <a:r>
              <a:rPr lang="en-US" b="0" i="0" dirty="0">
                <a:solidFill>
                  <a:srgbClr val="000000"/>
                </a:solidFill>
                <a:effectLst/>
                <a:latin typeface="Times New Roman" panose="02020603050405020304" pitchFamily="18" charset="0"/>
                <a:cs typeface="Times New Roman" panose="02020603050405020304" pitchFamily="18" charset="0"/>
              </a:rPr>
              <a:t> </a:t>
            </a:r>
            <a:r>
              <a:rPr lang="en-US" b="0" i="0" dirty="0">
                <a:solidFill>
                  <a:srgbClr val="4D5156"/>
                </a:solidFill>
                <a:effectLst/>
                <a:latin typeface="Times New Roman" panose="02020603050405020304" pitchFamily="18" charset="0"/>
                <a:cs typeface="Times New Roman" panose="02020603050405020304" pitchFamily="18" charset="0"/>
              </a:rPr>
              <a:t>Peter Drucker was a management consultant, educator, and author, whose writings contributed to the philosophical and practical foundations of the modern business corporation. </a:t>
            </a:r>
            <a:r>
              <a:rPr lang="en-US" b="0" i="0" dirty="0">
                <a:solidFill>
                  <a:srgbClr val="202124"/>
                </a:solidFill>
                <a:effectLst/>
                <a:latin typeface="Times New Roman" panose="02020603050405020304" pitchFamily="18" charset="0"/>
                <a:cs typeface="Times New Roman" panose="02020603050405020304" pitchFamily="18" charset="0"/>
              </a:rPr>
              <a:t>He describes the saying “What get measured, get’s done” to mean </a:t>
            </a:r>
            <a:r>
              <a:rPr lang="en-US" b="0" i="0" dirty="0">
                <a:solidFill>
                  <a:srgbClr val="040C28"/>
                </a:solidFill>
                <a:effectLst/>
                <a:latin typeface="Times New Roman" panose="02020603050405020304" pitchFamily="18" charset="0"/>
                <a:cs typeface="Times New Roman" panose="02020603050405020304" pitchFamily="18" charset="0"/>
              </a:rPr>
              <a:t>regular measurement and reporting keeps you focused</a:t>
            </a:r>
            <a:r>
              <a:rPr lang="en-US" b="0" i="0" dirty="0">
                <a:solidFill>
                  <a:srgbClr val="202124"/>
                </a:solidFill>
                <a:effectLst/>
                <a:latin typeface="Times New Roman" panose="02020603050405020304" pitchFamily="18" charset="0"/>
                <a:cs typeface="Times New Roman" panose="02020603050405020304" pitchFamily="18" charset="0"/>
              </a:rPr>
              <a:t> — because you use that information to make decisions to improve your results. </a:t>
            </a:r>
            <a:endParaRPr lang="en-US" dirty="0">
              <a:latin typeface="Times New Roman" panose="02020603050405020304" pitchFamily="18" charset="0"/>
              <a:cs typeface="Times New Roman" panose="02020603050405020304" pitchFamily="18" charset="0"/>
            </a:endParaRPr>
          </a:p>
          <a:p>
            <a:pPr marL="158750" indent="0">
              <a:buNone/>
            </a:pPr>
            <a:endParaRPr lang="en-US" dirty="0">
              <a:latin typeface="Times New Roman" panose="02020603050405020304" pitchFamily="18" charset="0"/>
              <a:cs typeface="Times New Roman" panose="02020603050405020304" pitchFamily="18" charset="0"/>
            </a:endParaRPr>
          </a:p>
          <a:p>
            <a:pPr marL="158750" indent="0">
              <a:buNone/>
            </a:pPr>
            <a:r>
              <a:rPr lang="en-US" dirty="0">
                <a:latin typeface="Times New Roman" panose="02020603050405020304" pitchFamily="18" charset="0"/>
                <a:cs typeface="Times New Roman" panose="02020603050405020304" pitchFamily="18" charset="0"/>
              </a:rPr>
              <a:t>Discussion Points:</a:t>
            </a:r>
          </a:p>
          <a:p>
            <a:pPr marL="158750" indent="0">
              <a:buNone/>
            </a:pPr>
            <a:r>
              <a:rPr lang="en-US" dirty="0">
                <a:latin typeface="Times New Roman" panose="02020603050405020304" pitchFamily="18" charset="0"/>
                <a:cs typeface="Times New Roman" panose="02020603050405020304" pitchFamily="18" charset="0"/>
              </a:rPr>
              <a:t>In small job alike groups ask participants to discuss one or more of the following (facilitator’s choice): </a:t>
            </a:r>
          </a:p>
          <a:p>
            <a:pPr marL="158750" indent="0">
              <a:buNone/>
            </a:pPr>
            <a:r>
              <a:rPr lang="en-US" dirty="0">
                <a:latin typeface="Times New Roman" panose="02020603050405020304" pitchFamily="18" charset="0"/>
                <a:cs typeface="Times New Roman" panose="02020603050405020304" pitchFamily="18" charset="0"/>
              </a:rPr>
              <a:t>101 – What does your school and/or department measure that contributes to student success? Provide specific example.</a:t>
            </a:r>
          </a:p>
          <a:p>
            <a:pPr marL="158750" indent="0">
              <a:buNone/>
            </a:pPr>
            <a:r>
              <a:rPr lang="en-US" dirty="0">
                <a:effectLst/>
                <a:latin typeface="Times New Roman" panose="02020603050405020304" pitchFamily="18" charset="0"/>
                <a:cs typeface="Times New Roman" panose="02020603050405020304" pitchFamily="18" charset="0"/>
              </a:rPr>
              <a:t>201 – How is the quality of work measured in your school and/or department? This can be the work done by students, employees, </a:t>
            </a:r>
            <a:r>
              <a:rPr lang="en-US">
                <a:effectLst/>
                <a:latin typeface="Times New Roman" panose="02020603050405020304" pitchFamily="18" charset="0"/>
                <a:cs typeface="Times New Roman" panose="02020603050405020304" pitchFamily="18" charset="0"/>
              </a:rPr>
              <a:t>or parents. </a:t>
            </a:r>
            <a:r>
              <a:rPr lang="en-US" dirty="0">
                <a:effectLst/>
                <a:latin typeface="Times New Roman" panose="02020603050405020304" pitchFamily="18" charset="0"/>
                <a:cs typeface="Times New Roman" panose="02020603050405020304" pitchFamily="18" charset="0"/>
              </a:rPr>
              <a:t>Provide specific examples.</a:t>
            </a:r>
          </a:p>
          <a:p>
            <a:pPr marL="158750" indent="0">
              <a:buNone/>
            </a:pPr>
            <a:r>
              <a:rPr lang="en-US" dirty="0">
                <a:effectLst/>
                <a:latin typeface="Times New Roman" panose="02020603050405020304" pitchFamily="18" charset="0"/>
                <a:cs typeface="Times New Roman" panose="02020603050405020304" pitchFamily="18" charset="0"/>
              </a:rPr>
              <a:t>301 – Look at the words in bold, everyone involved in a child’s education had to have his work monitored…” Why is the important to the continuing success of Clovis Unified? Explain your thinking. Provide specific examples. </a:t>
            </a:r>
            <a:endParaRPr lang="en-US" dirty="0">
              <a:latin typeface="Times New Roman" panose="02020603050405020304" pitchFamily="18" charset="0"/>
              <a:cs typeface="Times New Roman" panose="02020603050405020304" pitchFamily="18" charset="0"/>
            </a:endParaRPr>
          </a:p>
          <a:p>
            <a:pPr marL="158750" indent="0">
              <a:buNone/>
            </a:pPr>
            <a:endParaRPr lang="en-US" dirty="0">
              <a:latin typeface="Times New Roman" panose="02020603050405020304" pitchFamily="18" charset="0"/>
              <a:cs typeface="Times New Roman" panose="02020603050405020304" pitchFamily="18" charset="0"/>
            </a:endParaRPr>
          </a:p>
          <a:p>
            <a:pPr marL="158750" indent="0">
              <a:buNone/>
            </a:pPr>
            <a:r>
              <a:rPr lang="en-US" dirty="0">
                <a:latin typeface="Times New Roman" panose="02020603050405020304" pitchFamily="18" charset="0"/>
                <a:cs typeface="Times New Roman" panose="02020603050405020304" pitchFamily="18" charset="0"/>
              </a:rPr>
              <a:t>After everyone is done ask each group to share one of their examples.</a:t>
            </a:r>
          </a:p>
        </p:txBody>
      </p:sp>
      <p:sp>
        <p:nvSpPr>
          <p:cNvPr id="4" name="Slide Number Placeholder 3"/>
          <p:cNvSpPr>
            <a:spLocks noGrp="1"/>
          </p:cNvSpPr>
          <p:nvPr>
            <p:ph type="sldNum" sz="quarter" idx="5"/>
          </p:nvPr>
        </p:nvSpPr>
        <p:spPr/>
        <p:txBody>
          <a:bodyPr/>
          <a:lstStyle/>
          <a:p>
            <a:fld id="{9CBF7949-65DD-477A-8C4C-2DFCC906895A}" type="slidenum">
              <a:rPr lang="en-US" smtClean="0"/>
              <a:t>5</a:t>
            </a:fld>
            <a:endParaRPr lang="en-US" dirty="0"/>
          </a:p>
        </p:txBody>
      </p:sp>
    </p:spTree>
    <p:extLst>
      <p:ext uri="{BB962C8B-B14F-4D97-AF65-F5344CB8AC3E}">
        <p14:creationId xmlns:p14="http://schemas.microsoft.com/office/powerpoint/2010/main" val="14085357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a:xfrm>
            <a:off x="710891" y="4517883"/>
            <a:ext cx="5680693" cy="4537830"/>
          </a:xfrm>
        </p:spPr>
        <p:txBody>
          <a:bodyPr/>
          <a:lstStyle/>
          <a:p>
            <a:pPr marL="158750" indent="0">
              <a:buNone/>
            </a:pPr>
            <a:r>
              <a:rPr lang="en-US" dirty="0">
                <a:latin typeface="Times New Roman" panose="02020603050405020304" pitchFamily="18" charset="0"/>
                <a:cs typeface="Times New Roman" panose="02020603050405020304" pitchFamily="18" charset="0"/>
              </a:rPr>
              <a:t>Script: Levels I, II, and III</a:t>
            </a:r>
          </a:p>
          <a:p>
            <a:pPr marL="158750" indent="0">
              <a:buNone/>
            </a:pPr>
            <a:r>
              <a:rPr lang="en-US" dirty="0">
                <a:latin typeface="Times New Roman" panose="02020603050405020304" pitchFamily="18" charset="0"/>
                <a:cs typeface="Times New Roman" panose="02020603050405020304" pitchFamily="18" charset="0"/>
              </a:rPr>
              <a:t>Facilitator:</a:t>
            </a:r>
          </a:p>
          <a:p>
            <a:pPr marL="158750" indent="0">
              <a:buNone/>
            </a:pPr>
            <a:r>
              <a:rPr lang="en-US" b="0" i="0" dirty="0">
                <a:solidFill>
                  <a:srgbClr val="272727"/>
                </a:solidFill>
                <a:effectLst/>
                <a:latin typeface="Times New Roman" panose="02020603050405020304" pitchFamily="18" charset="0"/>
                <a:cs typeface="Times New Roman" panose="02020603050405020304" pitchFamily="18" charset="0"/>
              </a:rPr>
              <a:t>Setting high standards and district goals for constant improvement has long been the foundation of accountability for students, and staff in Clovis Unified. In 1994, the Clovis Assessment System for Sustained Improvement, commonly known as “CLASSI,” was instituted as the means of assessing and evaluating the performance of the schools in our district. Our strategic plan outlines our priority actions for three years. It also explains how success will be measured. These are part of our continuous improvement model. They support the value be better tomorrow than you are today. Form small groups (facilitator’s choice) to look a little more closely at our strategic plan (available in resource folder).</a:t>
            </a:r>
          </a:p>
          <a:p>
            <a:pPr marL="158750" indent="0">
              <a:buNone/>
            </a:pPr>
            <a:endParaRPr lang="en-US" b="0" i="0" dirty="0">
              <a:solidFill>
                <a:srgbClr val="272727"/>
              </a:solidFill>
              <a:effectLst/>
              <a:latin typeface="Times New Roman" panose="02020603050405020304" pitchFamily="18" charset="0"/>
              <a:cs typeface="Times New Roman" panose="02020603050405020304" pitchFamily="18" charset="0"/>
            </a:endParaRPr>
          </a:p>
          <a:p>
            <a:pPr marL="158750" indent="0">
              <a:buNone/>
            </a:pPr>
            <a:r>
              <a:rPr lang="en-US" b="0" i="0" dirty="0">
                <a:solidFill>
                  <a:srgbClr val="272727"/>
                </a:solidFill>
                <a:effectLst/>
                <a:latin typeface="Times New Roman" panose="02020603050405020304" pitchFamily="18" charset="0"/>
                <a:cs typeface="Times New Roman" panose="02020603050405020304" pitchFamily="18" charset="0"/>
              </a:rPr>
              <a:t>Participants will need the strategic plan to respond to the following prompts. A copy is available in the resource folder to be printed our displayed.</a:t>
            </a:r>
            <a:endParaRPr lang="en-US" dirty="0">
              <a:latin typeface="Times New Roman" panose="02020603050405020304" pitchFamily="18" charset="0"/>
              <a:cs typeface="Times New Roman" panose="02020603050405020304" pitchFamily="18" charset="0"/>
            </a:endParaRPr>
          </a:p>
          <a:p>
            <a:pPr marL="158750" indent="0">
              <a:buNone/>
            </a:pPr>
            <a:endParaRPr lang="en-US" dirty="0">
              <a:latin typeface="Times New Roman" panose="02020603050405020304" pitchFamily="18" charset="0"/>
              <a:cs typeface="Times New Roman" panose="02020603050405020304" pitchFamily="18" charset="0"/>
            </a:endParaRPr>
          </a:p>
          <a:p>
            <a:pPr marL="158750" indent="0">
              <a:buNone/>
            </a:pPr>
            <a:r>
              <a:rPr lang="en-US" dirty="0">
                <a:latin typeface="Times New Roman" panose="02020603050405020304" pitchFamily="18" charset="0"/>
                <a:cs typeface="Times New Roman" panose="02020603050405020304" pitchFamily="18" charset="0"/>
              </a:rPr>
              <a:t>Discussion Points:</a:t>
            </a:r>
          </a:p>
          <a:p>
            <a:pPr marL="0" indent="0">
              <a:buNone/>
            </a:pPr>
            <a:r>
              <a:rPr lang="en-US" dirty="0">
                <a:effectLst/>
                <a:latin typeface="Times New Roman" panose="02020603050405020304" pitchFamily="18" charset="0"/>
                <a:cs typeface="Times New Roman" panose="02020603050405020304" pitchFamily="18" charset="0"/>
              </a:rPr>
              <a:t>101 – What are the three aims of the strategic plan? Looking at the aims of the strategic plan which actions do your site/department have responsibility to carry out? Provide examples.</a:t>
            </a:r>
          </a:p>
          <a:p>
            <a:pPr marL="0" marR="0" lvl="0" indent="0" algn="l" defTabSz="914400" rtl="0" eaLnBrk="1" fontAlgn="auto" latinLnBrk="0" hangingPunct="1">
              <a:lnSpc>
                <a:spcPct val="100000"/>
              </a:lnSpc>
              <a:spcBef>
                <a:spcPts val="0"/>
              </a:spcBef>
              <a:spcAft>
                <a:spcPts val="0"/>
              </a:spcAft>
              <a:buClrTx/>
              <a:buSzTx/>
              <a:buNone/>
              <a:tabLst/>
              <a:defRPr/>
            </a:pPr>
            <a:r>
              <a:rPr lang="en-US" dirty="0">
                <a:effectLst/>
                <a:latin typeface="Times New Roman" panose="02020603050405020304" pitchFamily="18" charset="0"/>
                <a:cs typeface="Times New Roman" panose="02020603050405020304" pitchFamily="18" charset="0"/>
              </a:rPr>
              <a:t>201 –Is it important that all employees to understand the strategic plan? Explain why or why not. If not all employees, then who? Use examples to explain your thinking.</a:t>
            </a:r>
          </a:p>
          <a:p>
            <a:pPr marL="0" indent="0">
              <a:buNone/>
            </a:pPr>
            <a:r>
              <a:rPr lang="en-US" dirty="0">
                <a:effectLst/>
                <a:latin typeface="Times New Roman" panose="02020603050405020304" pitchFamily="18" charset="0"/>
                <a:cs typeface="Times New Roman" panose="02020603050405020304" pitchFamily="18" charset="0"/>
              </a:rPr>
              <a:t>301 – As you analyze the strategic plan should changes be made? Explain why and/or why not.</a:t>
            </a:r>
          </a:p>
          <a:p>
            <a:pPr marL="158750" indent="0">
              <a:buNone/>
            </a:pPr>
            <a:endParaRPr lang="en-US" dirty="0">
              <a:latin typeface="Times New Roman" panose="02020603050405020304" pitchFamily="18" charset="0"/>
              <a:cs typeface="Times New Roman" panose="02020603050405020304" pitchFamily="18" charset="0"/>
            </a:endParaRPr>
          </a:p>
          <a:p>
            <a:pPr marL="158750" indent="0">
              <a:buNone/>
            </a:pPr>
            <a:r>
              <a:rPr lang="en-US" dirty="0">
                <a:latin typeface="Times New Roman" panose="02020603050405020304" pitchFamily="18" charset="0"/>
                <a:cs typeface="Times New Roman" panose="02020603050405020304" pitchFamily="18" charset="0"/>
              </a:rPr>
              <a:t>After everyone is done ask each group to share one of their answers and examples.</a:t>
            </a:r>
          </a:p>
        </p:txBody>
      </p:sp>
      <p:sp>
        <p:nvSpPr>
          <p:cNvPr id="4" name="Slide Number Placeholder 3"/>
          <p:cNvSpPr>
            <a:spLocks noGrp="1"/>
          </p:cNvSpPr>
          <p:nvPr>
            <p:ph type="sldNum" sz="quarter" idx="5"/>
          </p:nvPr>
        </p:nvSpPr>
        <p:spPr/>
        <p:txBody>
          <a:bodyPr/>
          <a:lstStyle/>
          <a:p>
            <a:fld id="{9CBF7949-65DD-477A-8C4C-2DFCC906895A}" type="slidenum">
              <a:rPr lang="en-US" smtClean="0"/>
              <a:t>6</a:t>
            </a:fld>
            <a:endParaRPr lang="en-US" dirty="0"/>
          </a:p>
        </p:txBody>
      </p:sp>
    </p:spTree>
    <p:extLst>
      <p:ext uri="{BB962C8B-B14F-4D97-AF65-F5344CB8AC3E}">
        <p14:creationId xmlns:p14="http://schemas.microsoft.com/office/powerpoint/2010/main" val="37659446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latin typeface="Times New Roman" panose="02020603050405020304" pitchFamily="18" charset="0"/>
                <a:cs typeface="Times New Roman" panose="02020603050405020304" pitchFamily="18" charset="0"/>
              </a:rPr>
              <a:t>Facilitator:</a:t>
            </a:r>
          </a:p>
          <a:p>
            <a:pPr marL="158750" indent="0">
              <a:buNone/>
            </a:pPr>
            <a:r>
              <a:rPr lang="en-US" dirty="0">
                <a:latin typeface="Times New Roman" panose="02020603050405020304" pitchFamily="18" charset="0"/>
                <a:cs typeface="Times New Roman" panose="02020603050405020304" pitchFamily="18" charset="0"/>
              </a:rPr>
              <a:t>Depending on your time allocation and the audience you have several options.</a:t>
            </a:r>
          </a:p>
          <a:p>
            <a:pPr marL="158750" indent="0">
              <a:buNone/>
            </a:pPr>
            <a:r>
              <a:rPr lang="en-US" dirty="0">
                <a:latin typeface="Times New Roman" panose="02020603050405020304" pitchFamily="18" charset="0"/>
                <a:cs typeface="Times New Roman" panose="02020603050405020304" pitchFamily="18" charset="0"/>
              </a:rPr>
              <a:t>The PowerPoint is designed for you to use the slides you choose in any order.</a:t>
            </a:r>
          </a:p>
          <a:p>
            <a:pPr marL="158750" indent="0">
              <a:buNone/>
            </a:pPr>
            <a:r>
              <a:rPr lang="en-US" dirty="0">
                <a:latin typeface="Times New Roman" panose="02020603050405020304" pitchFamily="18" charset="0"/>
                <a:cs typeface="Times New Roman" panose="02020603050405020304" pitchFamily="18" charset="0"/>
              </a:rPr>
              <a:t> </a:t>
            </a:r>
          </a:p>
        </p:txBody>
      </p:sp>
      <p:sp>
        <p:nvSpPr>
          <p:cNvPr id="4" name="Slide Number Placeholder 3"/>
          <p:cNvSpPr>
            <a:spLocks noGrp="1"/>
          </p:cNvSpPr>
          <p:nvPr>
            <p:ph type="sldNum" sz="quarter" idx="5"/>
          </p:nvPr>
        </p:nvSpPr>
        <p:spPr/>
        <p:txBody>
          <a:bodyPr/>
          <a:lstStyle/>
          <a:p>
            <a:fld id="{9CBF7949-65DD-477A-8C4C-2DFCC906895A}" type="slidenum">
              <a:rPr lang="en-US" smtClean="0"/>
              <a:t>7</a:t>
            </a:fld>
            <a:endParaRPr lang="en-US" dirty="0"/>
          </a:p>
        </p:txBody>
      </p:sp>
    </p:spTree>
    <p:extLst>
      <p:ext uri="{BB962C8B-B14F-4D97-AF65-F5344CB8AC3E}">
        <p14:creationId xmlns:p14="http://schemas.microsoft.com/office/powerpoint/2010/main" val="21400302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104860ddbd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104860ddbd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7757805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reserve="1">
  <p:cSld name="Title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4066200" y="1498750"/>
            <a:ext cx="4467300" cy="2180400"/>
          </a:xfrm>
          <a:prstGeom prst="rect">
            <a:avLst/>
          </a:prstGeom>
        </p:spPr>
        <p:txBody>
          <a:bodyPr spcFirstLastPara="1" wrap="square" lIns="91425" tIns="91425" rIns="91425" bIns="91425" anchor="ctr" anchorCtr="0">
            <a:noAutofit/>
          </a:bodyPr>
          <a:lstStyle>
            <a:lvl1pPr lvl="0" algn="ctr">
              <a:lnSpc>
                <a:spcPct val="90000"/>
              </a:lnSpc>
              <a:spcBef>
                <a:spcPts val="0"/>
              </a:spcBef>
              <a:spcAft>
                <a:spcPts val="0"/>
              </a:spcAft>
              <a:buClr>
                <a:srgbClr val="191919"/>
              </a:buClr>
              <a:buSzPts val="5200"/>
              <a:buNone/>
              <a:defRPr sz="6600" b="1" i="0">
                <a:solidFill>
                  <a:srgbClr val="004990"/>
                </a:solidFill>
                <a:latin typeface="Garamond" panose="02020404030301010803" pitchFamily="18" charset="0"/>
                <a:ea typeface="Garamond" panose="02020404030301010803" pitchFamily="18" charset="0"/>
                <a:cs typeface="Garamond" panose="02020404030301010803" pitchFamily="18" charset="0"/>
                <a:sym typeface="Fjalla One"/>
              </a:defRPr>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dirty="0"/>
          </a:p>
        </p:txBody>
      </p:sp>
      <p:sp>
        <p:nvSpPr>
          <p:cNvPr id="10" name="Google Shape;10;p2"/>
          <p:cNvSpPr txBox="1">
            <a:spLocks noGrp="1"/>
          </p:cNvSpPr>
          <p:nvPr>
            <p:ph type="subTitle" idx="1"/>
          </p:nvPr>
        </p:nvSpPr>
        <p:spPr>
          <a:xfrm>
            <a:off x="4383900" y="3766525"/>
            <a:ext cx="3831900" cy="409500"/>
          </a:xfrm>
          <a:prstGeom prst="rect">
            <a:avLst/>
          </a:prstGeom>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dirty="0"/>
          </a:p>
        </p:txBody>
      </p:sp>
      <p:sp>
        <p:nvSpPr>
          <p:cNvPr id="11" name="Google Shape;11;p2"/>
          <p:cNvSpPr/>
          <p:nvPr/>
        </p:nvSpPr>
        <p:spPr>
          <a:xfrm>
            <a:off x="0" y="-11775"/>
            <a:ext cx="0" cy="117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2" name="Google Shape;12;p2"/>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13" name="Google Shape;13;p2"/>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14" name="Google Shape;14;p2"/>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15" name="Google Shape;15;p2"/>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spTree>
    <p:extLst>
      <p:ext uri="{BB962C8B-B14F-4D97-AF65-F5344CB8AC3E}">
        <p14:creationId xmlns:p14="http://schemas.microsoft.com/office/powerpoint/2010/main" val="37491019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reserve="1">
  <p:cSld name="Big number">
    <p:spTree>
      <p:nvGrpSpPr>
        <p:cNvPr id="1" name="Shape 70"/>
        <p:cNvGrpSpPr/>
        <p:nvPr/>
      </p:nvGrpSpPr>
      <p:grpSpPr>
        <a:xfrm>
          <a:off x="0" y="0"/>
          <a:ext cx="0" cy="0"/>
          <a:chOff x="0" y="0"/>
          <a:chExt cx="0" cy="0"/>
        </a:xfrm>
      </p:grpSpPr>
      <p:sp>
        <p:nvSpPr>
          <p:cNvPr id="71" name="Google Shape;71;p11"/>
          <p:cNvSpPr txBox="1">
            <a:spLocks noGrp="1"/>
          </p:cNvSpPr>
          <p:nvPr>
            <p:ph type="title" hasCustomPrompt="1"/>
          </p:nvPr>
        </p:nvSpPr>
        <p:spPr>
          <a:xfrm>
            <a:off x="2157600" y="1575425"/>
            <a:ext cx="4828800" cy="15111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96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72" name="Google Shape;72;p11"/>
          <p:cNvSpPr txBox="1">
            <a:spLocks noGrp="1"/>
          </p:cNvSpPr>
          <p:nvPr>
            <p:ph type="subTitle" idx="1"/>
          </p:nvPr>
        </p:nvSpPr>
        <p:spPr>
          <a:xfrm>
            <a:off x="2337400" y="3086575"/>
            <a:ext cx="4488600" cy="481500"/>
          </a:xfrm>
          <a:prstGeom prst="rect">
            <a:avLst/>
          </a:prstGeom>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cxnSp>
        <p:nvCxnSpPr>
          <p:cNvPr id="73" name="Google Shape;73;p11"/>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74" name="Google Shape;74;p11"/>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75" name="Google Shape;75;p11"/>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76" name="Google Shape;76;p11"/>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2F89C393-59F9-E9A1-88D5-80A0373BDF51}"/>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28705133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reserve="1">
  <p:cSld name="Blank">
    <p:bg>
      <p:bgPr>
        <a:solidFill>
          <a:srgbClr val="FFFFFF"/>
        </a:solidFill>
        <a:effectLst/>
      </p:bgPr>
    </p:bg>
    <p:spTree>
      <p:nvGrpSpPr>
        <p:cNvPr id="1" name="Shape 77"/>
        <p:cNvGrpSpPr/>
        <p:nvPr/>
      </p:nvGrpSpPr>
      <p:grpSpPr>
        <a:xfrm>
          <a:off x="0" y="0"/>
          <a:ext cx="0" cy="0"/>
          <a:chOff x="0" y="0"/>
          <a:chExt cx="0" cy="0"/>
        </a:xfrm>
      </p:grpSpPr>
    </p:spTree>
    <p:extLst>
      <p:ext uri="{BB962C8B-B14F-4D97-AF65-F5344CB8AC3E}">
        <p14:creationId xmlns:p14="http://schemas.microsoft.com/office/powerpoint/2010/main" val="2798212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of contents" preserve="1" userDrawn="1">
  <p:cSld name="Table of contents">
    <p:spTree>
      <p:nvGrpSpPr>
        <p:cNvPr id="1" name="Shape 78"/>
        <p:cNvGrpSpPr/>
        <p:nvPr/>
      </p:nvGrpSpPr>
      <p:grpSpPr>
        <a:xfrm>
          <a:off x="0" y="0"/>
          <a:ext cx="0" cy="0"/>
          <a:chOff x="0" y="0"/>
          <a:chExt cx="0" cy="0"/>
        </a:xfrm>
      </p:grpSpPr>
      <p:sp>
        <p:nvSpPr>
          <p:cNvPr id="79" name="Google Shape;79;p13"/>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solidFill>
                  <a:srgbClr val="004990"/>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80" name="Google Shape;80;p13"/>
          <p:cNvSpPr txBox="1">
            <a:spLocks noGrp="1"/>
          </p:cNvSpPr>
          <p:nvPr>
            <p:ph type="title" idx="2"/>
          </p:nvPr>
        </p:nvSpPr>
        <p:spPr>
          <a:xfrm>
            <a:off x="1771023" y="1661600"/>
            <a:ext cx="2328900" cy="5277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200"/>
              <a:buNone/>
              <a:defRPr sz="2200" b="1">
                <a:solidFill>
                  <a:srgbClr val="004990"/>
                </a:solidFill>
              </a:defRPr>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endParaRPr/>
          </a:p>
        </p:txBody>
      </p:sp>
      <p:sp>
        <p:nvSpPr>
          <p:cNvPr id="81" name="Google Shape;81;p13"/>
          <p:cNvSpPr txBox="1">
            <a:spLocks noGrp="1"/>
          </p:cNvSpPr>
          <p:nvPr>
            <p:ph type="subTitle" idx="1"/>
          </p:nvPr>
        </p:nvSpPr>
        <p:spPr>
          <a:xfrm>
            <a:off x="1771023" y="2273250"/>
            <a:ext cx="23289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2"/>
              </a:buClr>
              <a:buSzPts val="1600"/>
              <a:buNone/>
              <a:defRPr sz="1600">
                <a:solidFill>
                  <a:srgbClr val="004990"/>
                </a:solidFill>
              </a:defRPr>
            </a:lvl1pPr>
            <a:lvl2pPr lvl="1" algn="ctr" rtl="0">
              <a:lnSpc>
                <a:spcPct val="100000"/>
              </a:lnSpc>
              <a:spcBef>
                <a:spcPts val="0"/>
              </a:spcBef>
              <a:spcAft>
                <a:spcPts val="0"/>
              </a:spcAft>
              <a:buClr>
                <a:schemeClr val="dk2"/>
              </a:buClr>
              <a:buSzPts val="1600"/>
              <a:buNone/>
              <a:defRPr sz="1600">
                <a:solidFill>
                  <a:schemeClr val="dk2"/>
                </a:solidFill>
              </a:defRPr>
            </a:lvl2pPr>
            <a:lvl3pPr lvl="2" algn="ctr" rtl="0">
              <a:lnSpc>
                <a:spcPct val="100000"/>
              </a:lnSpc>
              <a:spcBef>
                <a:spcPts val="0"/>
              </a:spcBef>
              <a:spcAft>
                <a:spcPts val="0"/>
              </a:spcAft>
              <a:buClr>
                <a:schemeClr val="dk2"/>
              </a:buClr>
              <a:buSzPts val="1600"/>
              <a:buNone/>
              <a:defRPr sz="1600">
                <a:solidFill>
                  <a:schemeClr val="dk2"/>
                </a:solidFill>
              </a:defRPr>
            </a:lvl3pPr>
            <a:lvl4pPr lvl="3" algn="ctr" rtl="0">
              <a:lnSpc>
                <a:spcPct val="100000"/>
              </a:lnSpc>
              <a:spcBef>
                <a:spcPts val="0"/>
              </a:spcBef>
              <a:spcAft>
                <a:spcPts val="0"/>
              </a:spcAft>
              <a:buClr>
                <a:schemeClr val="dk2"/>
              </a:buClr>
              <a:buSzPts val="1600"/>
              <a:buNone/>
              <a:defRPr sz="1600">
                <a:solidFill>
                  <a:schemeClr val="dk2"/>
                </a:solidFill>
              </a:defRPr>
            </a:lvl4pPr>
            <a:lvl5pPr lvl="4" algn="ctr" rtl="0">
              <a:lnSpc>
                <a:spcPct val="100000"/>
              </a:lnSpc>
              <a:spcBef>
                <a:spcPts val="0"/>
              </a:spcBef>
              <a:spcAft>
                <a:spcPts val="0"/>
              </a:spcAft>
              <a:buClr>
                <a:schemeClr val="dk2"/>
              </a:buClr>
              <a:buSzPts val="1600"/>
              <a:buNone/>
              <a:defRPr sz="1600">
                <a:solidFill>
                  <a:schemeClr val="dk2"/>
                </a:solidFill>
              </a:defRPr>
            </a:lvl5pPr>
            <a:lvl6pPr lvl="5" algn="ctr" rtl="0">
              <a:lnSpc>
                <a:spcPct val="100000"/>
              </a:lnSpc>
              <a:spcBef>
                <a:spcPts val="0"/>
              </a:spcBef>
              <a:spcAft>
                <a:spcPts val="0"/>
              </a:spcAft>
              <a:buClr>
                <a:schemeClr val="dk2"/>
              </a:buClr>
              <a:buSzPts val="1600"/>
              <a:buNone/>
              <a:defRPr sz="1600">
                <a:solidFill>
                  <a:schemeClr val="dk2"/>
                </a:solidFill>
              </a:defRPr>
            </a:lvl6pPr>
            <a:lvl7pPr lvl="6" algn="ctr" rtl="0">
              <a:lnSpc>
                <a:spcPct val="100000"/>
              </a:lnSpc>
              <a:spcBef>
                <a:spcPts val="0"/>
              </a:spcBef>
              <a:spcAft>
                <a:spcPts val="0"/>
              </a:spcAft>
              <a:buClr>
                <a:schemeClr val="dk2"/>
              </a:buClr>
              <a:buSzPts val="1600"/>
              <a:buNone/>
              <a:defRPr sz="1600">
                <a:solidFill>
                  <a:schemeClr val="dk2"/>
                </a:solidFill>
              </a:defRPr>
            </a:lvl7pPr>
            <a:lvl8pPr lvl="7" algn="ctr" rtl="0">
              <a:lnSpc>
                <a:spcPct val="100000"/>
              </a:lnSpc>
              <a:spcBef>
                <a:spcPts val="0"/>
              </a:spcBef>
              <a:spcAft>
                <a:spcPts val="0"/>
              </a:spcAft>
              <a:buClr>
                <a:schemeClr val="dk2"/>
              </a:buClr>
              <a:buSzPts val="1600"/>
              <a:buNone/>
              <a:defRPr sz="1600">
                <a:solidFill>
                  <a:schemeClr val="dk2"/>
                </a:solidFill>
              </a:defRPr>
            </a:lvl8pPr>
            <a:lvl9pPr lvl="8" algn="ctr"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82" name="Google Shape;82;p13"/>
          <p:cNvSpPr txBox="1">
            <a:spLocks noGrp="1"/>
          </p:cNvSpPr>
          <p:nvPr>
            <p:ph type="title" idx="3"/>
          </p:nvPr>
        </p:nvSpPr>
        <p:spPr>
          <a:xfrm>
            <a:off x="5813499" y="1661600"/>
            <a:ext cx="2328900" cy="5277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200"/>
              <a:buNone/>
              <a:defRPr sz="2200" b="1">
                <a:solidFill>
                  <a:srgbClr val="004990"/>
                </a:solidFill>
              </a:defRPr>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endParaRPr/>
          </a:p>
        </p:txBody>
      </p:sp>
      <p:sp>
        <p:nvSpPr>
          <p:cNvPr id="83" name="Google Shape;83;p13"/>
          <p:cNvSpPr txBox="1">
            <a:spLocks noGrp="1"/>
          </p:cNvSpPr>
          <p:nvPr>
            <p:ph type="subTitle" idx="4"/>
          </p:nvPr>
        </p:nvSpPr>
        <p:spPr>
          <a:xfrm>
            <a:off x="5813499" y="2273250"/>
            <a:ext cx="23289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2"/>
              </a:buClr>
              <a:buSzPts val="1600"/>
              <a:buNone/>
              <a:defRPr sz="1600">
                <a:solidFill>
                  <a:srgbClr val="004990"/>
                </a:solidFill>
              </a:defRPr>
            </a:lvl1pPr>
            <a:lvl2pPr lvl="1" algn="ctr" rtl="0">
              <a:lnSpc>
                <a:spcPct val="100000"/>
              </a:lnSpc>
              <a:spcBef>
                <a:spcPts val="0"/>
              </a:spcBef>
              <a:spcAft>
                <a:spcPts val="0"/>
              </a:spcAft>
              <a:buClr>
                <a:schemeClr val="dk2"/>
              </a:buClr>
              <a:buSzPts val="1600"/>
              <a:buNone/>
              <a:defRPr sz="1600">
                <a:solidFill>
                  <a:schemeClr val="dk2"/>
                </a:solidFill>
              </a:defRPr>
            </a:lvl2pPr>
            <a:lvl3pPr lvl="2" algn="ctr" rtl="0">
              <a:lnSpc>
                <a:spcPct val="100000"/>
              </a:lnSpc>
              <a:spcBef>
                <a:spcPts val="0"/>
              </a:spcBef>
              <a:spcAft>
                <a:spcPts val="0"/>
              </a:spcAft>
              <a:buClr>
                <a:schemeClr val="dk2"/>
              </a:buClr>
              <a:buSzPts val="1600"/>
              <a:buNone/>
              <a:defRPr sz="1600">
                <a:solidFill>
                  <a:schemeClr val="dk2"/>
                </a:solidFill>
              </a:defRPr>
            </a:lvl3pPr>
            <a:lvl4pPr lvl="3" algn="ctr" rtl="0">
              <a:lnSpc>
                <a:spcPct val="100000"/>
              </a:lnSpc>
              <a:spcBef>
                <a:spcPts val="0"/>
              </a:spcBef>
              <a:spcAft>
                <a:spcPts val="0"/>
              </a:spcAft>
              <a:buClr>
                <a:schemeClr val="dk2"/>
              </a:buClr>
              <a:buSzPts val="1600"/>
              <a:buNone/>
              <a:defRPr sz="1600">
                <a:solidFill>
                  <a:schemeClr val="dk2"/>
                </a:solidFill>
              </a:defRPr>
            </a:lvl4pPr>
            <a:lvl5pPr lvl="4" algn="ctr" rtl="0">
              <a:lnSpc>
                <a:spcPct val="100000"/>
              </a:lnSpc>
              <a:spcBef>
                <a:spcPts val="0"/>
              </a:spcBef>
              <a:spcAft>
                <a:spcPts val="0"/>
              </a:spcAft>
              <a:buClr>
                <a:schemeClr val="dk2"/>
              </a:buClr>
              <a:buSzPts val="1600"/>
              <a:buNone/>
              <a:defRPr sz="1600">
                <a:solidFill>
                  <a:schemeClr val="dk2"/>
                </a:solidFill>
              </a:defRPr>
            </a:lvl5pPr>
            <a:lvl6pPr lvl="5" algn="ctr" rtl="0">
              <a:lnSpc>
                <a:spcPct val="100000"/>
              </a:lnSpc>
              <a:spcBef>
                <a:spcPts val="0"/>
              </a:spcBef>
              <a:spcAft>
                <a:spcPts val="0"/>
              </a:spcAft>
              <a:buClr>
                <a:schemeClr val="dk2"/>
              </a:buClr>
              <a:buSzPts val="1600"/>
              <a:buNone/>
              <a:defRPr sz="1600">
                <a:solidFill>
                  <a:schemeClr val="dk2"/>
                </a:solidFill>
              </a:defRPr>
            </a:lvl6pPr>
            <a:lvl7pPr lvl="6" algn="ctr" rtl="0">
              <a:lnSpc>
                <a:spcPct val="100000"/>
              </a:lnSpc>
              <a:spcBef>
                <a:spcPts val="0"/>
              </a:spcBef>
              <a:spcAft>
                <a:spcPts val="0"/>
              </a:spcAft>
              <a:buClr>
                <a:schemeClr val="dk2"/>
              </a:buClr>
              <a:buSzPts val="1600"/>
              <a:buNone/>
              <a:defRPr sz="1600">
                <a:solidFill>
                  <a:schemeClr val="dk2"/>
                </a:solidFill>
              </a:defRPr>
            </a:lvl7pPr>
            <a:lvl8pPr lvl="7" algn="ctr" rtl="0">
              <a:lnSpc>
                <a:spcPct val="100000"/>
              </a:lnSpc>
              <a:spcBef>
                <a:spcPts val="0"/>
              </a:spcBef>
              <a:spcAft>
                <a:spcPts val="0"/>
              </a:spcAft>
              <a:buClr>
                <a:schemeClr val="dk2"/>
              </a:buClr>
              <a:buSzPts val="1600"/>
              <a:buNone/>
              <a:defRPr sz="1600">
                <a:solidFill>
                  <a:schemeClr val="dk2"/>
                </a:solidFill>
              </a:defRPr>
            </a:lvl8pPr>
            <a:lvl9pPr lvl="8" algn="ctr"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84" name="Google Shape;84;p13"/>
          <p:cNvSpPr txBox="1">
            <a:spLocks noGrp="1"/>
          </p:cNvSpPr>
          <p:nvPr>
            <p:ph type="title" idx="5"/>
          </p:nvPr>
        </p:nvSpPr>
        <p:spPr>
          <a:xfrm>
            <a:off x="1771023" y="3196325"/>
            <a:ext cx="2328900" cy="5277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200"/>
              <a:buNone/>
              <a:defRPr sz="2200" b="1">
                <a:solidFill>
                  <a:srgbClr val="004990"/>
                </a:solidFill>
              </a:defRPr>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endParaRPr/>
          </a:p>
        </p:txBody>
      </p:sp>
      <p:sp>
        <p:nvSpPr>
          <p:cNvPr id="85" name="Google Shape;85;p13"/>
          <p:cNvSpPr txBox="1">
            <a:spLocks noGrp="1"/>
          </p:cNvSpPr>
          <p:nvPr>
            <p:ph type="subTitle" idx="6"/>
          </p:nvPr>
        </p:nvSpPr>
        <p:spPr>
          <a:xfrm>
            <a:off x="1771023" y="3808375"/>
            <a:ext cx="23289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2"/>
              </a:buClr>
              <a:buSzPts val="1600"/>
              <a:buNone/>
              <a:defRPr sz="1600">
                <a:solidFill>
                  <a:srgbClr val="004990"/>
                </a:solidFill>
              </a:defRPr>
            </a:lvl1pPr>
            <a:lvl2pPr lvl="1" algn="ctr" rtl="0">
              <a:lnSpc>
                <a:spcPct val="100000"/>
              </a:lnSpc>
              <a:spcBef>
                <a:spcPts val="0"/>
              </a:spcBef>
              <a:spcAft>
                <a:spcPts val="0"/>
              </a:spcAft>
              <a:buClr>
                <a:schemeClr val="dk2"/>
              </a:buClr>
              <a:buSzPts val="1600"/>
              <a:buNone/>
              <a:defRPr sz="1600">
                <a:solidFill>
                  <a:schemeClr val="dk2"/>
                </a:solidFill>
              </a:defRPr>
            </a:lvl2pPr>
            <a:lvl3pPr lvl="2" algn="ctr" rtl="0">
              <a:lnSpc>
                <a:spcPct val="100000"/>
              </a:lnSpc>
              <a:spcBef>
                <a:spcPts val="0"/>
              </a:spcBef>
              <a:spcAft>
                <a:spcPts val="0"/>
              </a:spcAft>
              <a:buClr>
                <a:schemeClr val="dk2"/>
              </a:buClr>
              <a:buSzPts val="1600"/>
              <a:buNone/>
              <a:defRPr sz="1600">
                <a:solidFill>
                  <a:schemeClr val="dk2"/>
                </a:solidFill>
              </a:defRPr>
            </a:lvl3pPr>
            <a:lvl4pPr lvl="3" algn="ctr" rtl="0">
              <a:lnSpc>
                <a:spcPct val="100000"/>
              </a:lnSpc>
              <a:spcBef>
                <a:spcPts val="0"/>
              </a:spcBef>
              <a:spcAft>
                <a:spcPts val="0"/>
              </a:spcAft>
              <a:buClr>
                <a:schemeClr val="dk2"/>
              </a:buClr>
              <a:buSzPts val="1600"/>
              <a:buNone/>
              <a:defRPr sz="1600">
                <a:solidFill>
                  <a:schemeClr val="dk2"/>
                </a:solidFill>
              </a:defRPr>
            </a:lvl4pPr>
            <a:lvl5pPr lvl="4" algn="ctr" rtl="0">
              <a:lnSpc>
                <a:spcPct val="100000"/>
              </a:lnSpc>
              <a:spcBef>
                <a:spcPts val="0"/>
              </a:spcBef>
              <a:spcAft>
                <a:spcPts val="0"/>
              </a:spcAft>
              <a:buClr>
                <a:schemeClr val="dk2"/>
              </a:buClr>
              <a:buSzPts val="1600"/>
              <a:buNone/>
              <a:defRPr sz="1600">
                <a:solidFill>
                  <a:schemeClr val="dk2"/>
                </a:solidFill>
              </a:defRPr>
            </a:lvl5pPr>
            <a:lvl6pPr lvl="5" algn="ctr" rtl="0">
              <a:lnSpc>
                <a:spcPct val="100000"/>
              </a:lnSpc>
              <a:spcBef>
                <a:spcPts val="0"/>
              </a:spcBef>
              <a:spcAft>
                <a:spcPts val="0"/>
              </a:spcAft>
              <a:buClr>
                <a:schemeClr val="dk2"/>
              </a:buClr>
              <a:buSzPts val="1600"/>
              <a:buNone/>
              <a:defRPr sz="1600">
                <a:solidFill>
                  <a:schemeClr val="dk2"/>
                </a:solidFill>
              </a:defRPr>
            </a:lvl6pPr>
            <a:lvl7pPr lvl="6" algn="ctr" rtl="0">
              <a:lnSpc>
                <a:spcPct val="100000"/>
              </a:lnSpc>
              <a:spcBef>
                <a:spcPts val="0"/>
              </a:spcBef>
              <a:spcAft>
                <a:spcPts val="0"/>
              </a:spcAft>
              <a:buClr>
                <a:schemeClr val="dk2"/>
              </a:buClr>
              <a:buSzPts val="1600"/>
              <a:buNone/>
              <a:defRPr sz="1600">
                <a:solidFill>
                  <a:schemeClr val="dk2"/>
                </a:solidFill>
              </a:defRPr>
            </a:lvl7pPr>
            <a:lvl8pPr lvl="7" algn="ctr" rtl="0">
              <a:lnSpc>
                <a:spcPct val="100000"/>
              </a:lnSpc>
              <a:spcBef>
                <a:spcPts val="0"/>
              </a:spcBef>
              <a:spcAft>
                <a:spcPts val="0"/>
              </a:spcAft>
              <a:buClr>
                <a:schemeClr val="dk2"/>
              </a:buClr>
              <a:buSzPts val="1600"/>
              <a:buNone/>
              <a:defRPr sz="1600">
                <a:solidFill>
                  <a:schemeClr val="dk2"/>
                </a:solidFill>
              </a:defRPr>
            </a:lvl8pPr>
            <a:lvl9pPr lvl="8" algn="ctr"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86" name="Google Shape;86;p13"/>
          <p:cNvSpPr txBox="1">
            <a:spLocks noGrp="1"/>
          </p:cNvSpPr>
          <p:nvPr>
            <p:ph type="title" idx="7"/>
          </p:nvPr>
        </p:nvSpPr>
        <p:spPr>
          <a:xfrm>
            <a:off x="5813499" y="3196325"/>
            <a:ext cx="2328900" cy="5277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200"/>
              <a:buNone/>
              <a:defRPr sz="2200" b="1">
                <a:solidFill>
                  <a:srgbClr val="004990"/>
                </a:solidFill>
              </a:defRPr>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endParaRPr/>
          </a:p>
        </p:txBody>
      </p:sp>
      <p:sp>
        <p:nvSpPr>
          <p:cNvPr id="87" name="Google Shape;87;p13"/>
          <p:cNvSpPr txBox="1">
            <a:spLocks noGrp="1"/>
          </p:cNvSpPr>
          <p:nvPr>
            <p:ph type="subTitle" idx="8"/>
          </p:nvPr>
        </p:nvSpPr>
        <p:spPr>
          <a:xfrm>
            <a:off x="5813499" y="3808375"/>
            <a:ext cx="23289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2"/>
              </a:buClr>
              <a:buSzPts val="1600"/>
              <a:buNone/>
              <a:defRPr sz="1600">
                <a:solidFill>
                  <a:srgbClr val="004990"/>
                </a:solidFill>
              </a:defRPr>
            </a:lvl1pPr>
            <a:lvl2pPr lvl="1" algn="ctr" rtl="0">
              <a:lnSpc>
                <a:spcPct val="100000"/>
              </a:lnSpc>
              <a:spcBef>
                <a:spcPts val="0"/>
              </a:spcBef>
              <a:spcAft>
                <a:spcPts val="0"/>
              </a:spcAft>
              <a:buClr>
                <a:schemeClr val="dk2"/>
              </a:buClr>
              <a:buSzPts val="1600"/>
              <a:buNone/>
              <a:defRPr sz="1600">
                <a:solidFill>
                  <a:schemeClr val="dk2"/>
                </a:solidFill>
              </a:defRPr>
            </a:lvl2pPr>
            <a:lvl3pPr lvl="2" algn="ctr" rtl="0">
              <a:lnSpc>
                <a:spcPct val="100000"/>
              </a:lnSpc>
              <a:spcBef>
                <a:spcPts val="0"/>
              </a:spcBef>
              <a:spcAft>
                <a:spcPts val="0"/>
              </a:spcAft>
              <a:buClr>
                <a:schemeClr val="dk2"/>
              </a:buClr>
              <a:buSzPts val="1600"/>
              <a:buNone/>
              <a:defRPr sz="1600">
                <a:solidFill>
                  <a:schemeClr val="dk2"/>
                </a:solidFill>
              </a:defRPr>
            </a:lvl3pPr>
            <a:lvl4pPr lvl="3" algn="ctr" rtl="0">
              <a:lnSpc>
                <a:spcPct val="100000"/>
              </a:lnSpc>
              <a:spcBef>
                <a:spcPts val="0"/>
              </a:spcBef>
              <a:spcAft>
                <a:spcPts val="0"/>
              </a:spcAft>
              <a:buClr>
                <a:schemeClr val="dk2"/>
              </a:buClr>
              <a:buSzPts val="1600"/>
              <a:buNone/>
              <a:defRPr sz="1600">
                <a:solidFill>
                  <a:schemeClr val="dk2"/>
                </a:solidFill>
              </a:defRPr>
            </a:lvl4pPr>
            <a:lvl5pPr lvl="4" algn="ctr" rtl="0">
              <a:lnSpc>
                <a:spcPct val="100000"/>
              </a:lnSpc>
              <a:spcBef>
                <a:spcPts val="0"/>
              </a:spcBef>
              <a:spcAft>
                <a:spcPts val="0"/>
              </a:spcAft>
              <a:buClr>
                <a:schemeClr val="dk2"/>
              </a:buClr>
              <a:buSzPts val="1600"/>
              <a:buNone/>
              <a:defRPr sz="1600">
                <a:solidFill>
                  <a:schemeClr val="dk2"/>
                </a:solidFill>
              </a:defRPr>
            </a:lvl5pPr>
            <a:lvl6pPr lvl="5" algn="ctr" rtl="0">
              <a:lnSpc>
                <a:spcPct val="100000"/>
              </a:lnSpc>
              <a:spcBef>
                <a:spcPts val="0"/>
              </a:spcBef>
              <a:spcAft>
                <a:spcPts val="0"/>
              </a:spcAft>
              <a:buClr>
                <a:schemeClr val="dk2"/>
              </a:buClr>
              <a:buSzPts val="1600"/>
              <a:buNone/>
              <a:defRPr sz="1600">
                <a:solidFill>
                  <a:schemeClr val="dk2"/>
                </a:solidFill>
              </a:defRPr>
            </a:lvl6pPr>
            <a:lvl7pPr lvl="6" algn="ctr" rtl="0">
              <a:lnSpc>
                <a:spcPct val="100000"/>
              </a:lnSpc>
              <a:spcBef>
                <a:spcPts val="0"/>
              </a:spcBef>
              <a:spcAft>
                <a:spcPts val="0"/>
              </a:spcAft>
              <a:buClr>
                <a:schemeClr val="dk2"/>
              </a:buClr>
              <a:buSzPts val="1600"/>
              <a:buNone/>
              <a:defRPr sz="1600">
                <a:solidFill>
                  <a:schemeClr val="dk2"/>
                </a:solidFill>
              </a:defRPr>
            </a:lvl7pPr>
            <a:lvl8pPr lvl="7" algn="ctr" rtl="0">
              <a:lnSpc>
                <a:spcPct val="100000"/>
              </a:lnSpc>
              <a:spcBef>
                <a:spcPts val="0"/>
              </a:spcBef>
              <a:spcAft>
                <a:spcPts val="0"/>
              </a:spcAft>
              <a:buClr>
                <a:schemeClr val="dk2"/>
              </a:buClr>
              <a:buSzPts val="1600"/>
              <a:buNone/>
              <a:defRPr sz="1600">
                <a:solidFill>
                  <a:schemeClr val="dk2"/>
                </a:solidFill>
              </a:defRPr>
            </a:lvl8pPr>
            <a:lvl9pPr lvl="8" algn="ctr" rtl="0">
              <a:lnSpc>
                <a:spcPct val="100000"/>
              </a:lnSpc>
              <a:spcBef>
                <a:spcPts val="0"/>
              </a:spcBef>
              <a:spcAft>
                <a:spcPts val="0"/>
              </a:spcAft>
              <a:buClr>
                <a:schemeClr val="dk2"/>
              </a:buClr>
              <a:buSzPts val="1600"/>
              <a:buNone/>
              <a:defRPr sz="1600">
                <a:solidFill>
                  <a:schemeClr val="dk2"/>
                </a:solidFill>
              </a:defRPr>
            </a:lvl9pPr>
          </a:lstStyle>
          <a:p>
            <a:endParaRPr/>
          </a:p>
        </p:txBody>
      </p:sp>
      <p:cxnSp>
        <p:nvCxnSpPr>
          <p:cNvPr id="92" name="Google Shape;92;p13"/>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93" name="Google Shape;93;p13"/>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94" name="Google Shape;94;p13"/>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95" name="Google Shape;95;p13"/>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C8CF5AD5-CC2C-681F-F46D-8FB8EDDB0F09}"/>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16770981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Quote" preserve="1">
  <p:cSld name="Quote">
    <p:spTree>
      <p:nvGrpSpPr>
        <p:cNvPr id="1" name="Shape 96"/>
        <p:cNvGrpSpPr/>
        <p:nvPr/>
      </p:nvGrpSpPr>
      <p:grpSpPr>
        <a:xfrm>
          <a:off x="0" y="0"/>
          <a:ext cx="0" cy="0"/>
          <a:chOff x="0" y="0"/>
          <a:chExt cx="0" cy="0"/>
        </a:xfrm>
      </p:grpSpPr>
      <p:sp>
        <p:nvSpPr>
          <p:cNvPr id="97" name="Google Shape;97;p14"/>
          <p:cNvSpPr txBox="1">
            <a:spLocks noGrp="1"/>
          </p:cNvSpPr>
          <p:nvPr>
            <p:ph type="title"/>
          </p:nvPr>
        </p:nvSpPr>
        <p:spPr>
          <a:xfrm>
            <a:off x="2751750" y="3163413"/>
            <a:ext cx="3640500" cy="531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20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98" name="Google Shape;98;p14"/>
          <p:cNvSpPr txBox="1">
            <a:spLocks noGrp="1"/>
          </p:cNvSpPr>
          <p:nvPr>
            <p:ph type="subTitle" idx="1"/>
          </p:nvPr>
        </p:nvSpPr>
        <p:spPr>
          <a:xfrm>
            <a:off x="837600" y="1448188"/>
            <a:ext cx="7468800" cy="1530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500"/>
              <a:buNone/>
              <a:defRPr sz="5400" b="1"/>
            </a:lvl1pPr>
            <a:lvl2pPr lvl="1" algn="ctr" rtl="0">
              <a:lnSpc>
                <a:spcPct val="100000"/>
              </a:lnSpc>
              <a:spcBef>
                <a:spcPts val="0"/>
              </a:spcBef>
              <a:spcAft>
                <a:spcPts val="0"/>
              </a:spcAft>
              <a:buSzPts val="2500"/>
              <a:buNone/>
              <a:defRPr sz="2500"/>
            </a:lvl2pPr>
            <a:lvl3pPr lvl="2" algn="ctr" rtl="0">
              <a:lnSpc>
                <a:spcPct val="100000"/>
              </a:lnSpc>
              <a:spcBef>
                <a:spcPts val="0"/>
              </a:spcBef>
              <a:spcAft>
                <a:spcPts val="0"/>
              </a:spcAft>
              <a:buSzPts val="2500"/>
              <a:buNone/>
              <a:defRPr sz="2500"/>
            </a:lvl3pPr>
            <a:lvl4pPr lvl="3" algn="ctr" rtl="0">
              <a:lnSpc>
                <a:spcPct val="100000"/>
              </a:lnSpc>
              <a:spcBef>
                <a:spcPts val="0"/>
              </a:spcBef>
              <a:spcAft>
                <a:spcPts val="0"/>
              </a:spcAft>
              <a:buSzPts val="2500"/>
              <a:buNone/>
              <a:defRPr sz="2500"/>
            </a:lvl4pPr>
            <a:lvl5pPr lvl="4" algn="ctr" rtl="0">
              <a:lnSpc>
                <a:spcPct val="100000"/>
              </a:lnSpc>
              <a:spcBef>
                <a:spcPts val="0"/>
              </a:spcBef>
              <a:spcAft>
                <a:spcPts val="0"/>
              </a:spcAft>
              <a:buSzPts val="2500"/>
              <a:buNone/>
              <a:defRPr sz="2500"/>
            </a:lvl5pPr>
            <a:lvl6pPr lvl="5" algn="ctr" rtl="0">
              <a:lnSpc>
                <a:spcPct val="100000"/>
              </a:lnSpc>
              <a:spcBef>
                <a:spcPts val="0"/>
              </a:spcBef>
              <a:spcAft>
                <a:spcPts val="0"/>
              </a:spcAft>
              <a:buSzPts val="2500"/>
              <a:buNone/>
              <a:defRPr sz="2500"/>
            </a:lvl6pPr>
            <a:lvl7pPr lvl="6" algn="ctr" rtl="0">
              <a:lnSpc>
                <a:spcPct val="100000"/>
              </a:lnSpc>
              <a:spcBef>
                <a:spcPts val="0"/>
              </a:spcBef>
              <a:spcAft>
                <a:spcPts val="0"/>
              </a:spcAft>
              <a:buSzPts val="2500"/>
              <a:buNone/>
              <a:defRPr sz="2500"/>
            </a:lvl7pPr>
            <a:lvl8pPr lvl="7" algn="ctr" rtl="0">
              <a:lnSpc>
                <a:spcPct val="100000"/>
              </a:lnSpc>
              <a:spcBef>
                <a:spcPts val="0"/>
              </a:spcBef>
              <a:spcAft>
                <a:spcPts val="0"/>
              </a:spcAft>
              <a:buSzPts val="2500"/>
              <a:buNone/>
              <a:defRPr sz="2500"/>
            </a:lvl8pPr>
            <a:lvl9pPr lvl="8" algn="ctr" rtl="0">
              <a:lnSpc>
                <a:spcPct val="100000"/>
              </a:lnSpc>
              <a:spcBef>
                <a:spcPts val="0"/>
              </a:spcBef>
              <a:spcAft>
                <a:spcPts val="0"/>
              </a:spcAft>
              <a:buSzPts val="2500"/>
              <a:buNone/>
              <a:defRPr sz="2500"/>
            </a:lvl9pPr>
          </a:lstStyle>
          <a:p>
            <a:endParaRPr dirty="0"/>
          </a:p>
        </p:txBody>
      </p:sp>
      <p:cxnSp>
        <p:nvCxnSpPr>
          <p:cNvPr id="99" name="Google Shape;99;p14"/>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100" name="Google Shape;100;p14"/>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101" name="Google Shape;101;p14"/>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102" name="Google Shape;102;p14"/>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8D8A92BE-980E-5874-6FC3-4A8B78787DC3}"/>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4342736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ext" preserve="1">
  <p:cSld name="Title and text">
    <p:spTree>
      <p:nvGrpSpPr>
        <p:cNvPr id="1" name="Shape 103"/>
        <p:cNvGrpSpPr/>
        <p:nvPr/>
      </p:nvGrpSpPr>
      <p:grpSpPr>
        <a:xfrm>
          <a:off x="0" y="0"/>
          <a:ext cx="0" cy="0"/>
          <a:chOff x="0" y="0"/>
          <a:chExt cx="0" cy="0"/>
        </a:xfrm>
      </p:grpSpPr>
      <p:sp>
        <p:nvSpPr>
          <p:cNvPr id="104" name="Google Shape;104;p15"/>
          <p:cNvSpPr txBox="1">
            <a:spLocks noGrp="1"/>
          </p:cNvSpPr>
          <p:nvPr>
            <p:ph type="title"/>
          </p:nvPr>
        </p:nvSpPr>
        <p:spPr>
          <a:xfrm>
            <a:off x="715100" y="1527450"/>
            <a:ext cx="38457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05" name="Google Shape;105;p15"/>
          <p:cNvSpPr txBox="1">
            <a:spLocks noGrp="1"/>
          </p:cNvSpPr>
          <p:nvPr>
            <p:ph type="subTitle" idx="1"/>
          </p:nvPr>
        </p:nvSpPr>
        <p:spPr>
          <a:xfrm>
            <a:off x="715100" y="2259750"/>
            <a:ext cx="3845700" cy="13563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accent1"/>
              </a:buClr>
              <a:buSzPts val="1600"/>
              <a:buChar char="●"/>
              <a:defRPr sz="1600"/>
            </a:lvl1pPr>
            <a:lvl2pPr lvl="1" rtl="0">
              <a:lnSpc>
                <a:spcPct val="100000"/>
              </a:lnSpc>
              <a:spcBef>
                <a:spcPts val="0"/>
              </a:spcBef>
              <a:spcAft>
                <a:spcPts val="0"/>
              </a:spcAft>
              <a:buClr>
                <a:srgbClr val="494949"/>
              </a:buClr>
              <a:buSzPts val="1600"/>
              <a:buFont typeface="Exo"/>
              <a:buChar char="○"/>
              <a:defRPr sz="1600"/>
            </a:lvl2pPr>
            <a:lvl3pPr lvl="2" rtl="0">
              <a:lnSpc>
                <a:spcPct val="100000"/>
              </a:lnSpc>
              <a:spcBef>
                <a:spcPts val="1600"/>
              </a:spcBef>
              <a:spcAft>
                <a:spcPts val="0"/>
              </a:spcAft>
              <a:buClr>
                <a:srgbClr val="494949"/>
              </a:buClr>
              <a:buSzPts val="1600"/>
              <a:buFont typeface="Exo"/>
              <a:buChar char="■"/>
              <a:defRPr sz="1600"/>
            </a:lvl3pPr>
            <a:lvl4pPr lvl="3" rtl="0">
              <a:lnSpc>
                <a:spcPct val="100000"/>
              </a:lnSpc>
              <a:spcBef>
                <a:spcPts val="1600"/>
              </a:spcBef>
              <a:spcAft>
                <a:spcPts val="0"/>
              </a:spcAft>
              <a:buClr>
                <a:srgbClr val="494949"/>
              </a:buClr>
              <a:buSzPts val="1600"/>
              <a:buFont typeface="Exo"/>
              <a:buChar char="●"/>
              <a:defRPr sz="1600"/>
            </a:lvl4pPr>
            <a:lvl5pPr lvl="4" rtl="0">
              <a:lnSpc>
                <a:spcPct val="100000"/>
              </a:lnSpc>
              <a:spcBef>
                <a:spcPts val="1600"/>
              </a:spcBef>
              <a:spcAft>
                <a:spcPts val="0"/>
              </a:spcAft>
              <a:buClr>
                <a:srgbClr val="494949"/>
              </a:buClr>
              <a:buSzPts val="1600"/>
              <a:buFont typeface="Exo"/>
              <a:buChar char="○"/>
              <a:defRPr sz="1600"/>
            </a:lvl5pPr>
            <a:lvl6pPr lvl="5" rtl="0">
              <a:lnSpc>
                <a:spcPct val="100000"/>
              </a:lnSpc>
              <a:spcBef>
                <a:spcPts val="1600"/>
              </a:spcBef>
              <a:spcAft>
                <a:spcPts val="0"/>
              </a:spcAft>
              <a:buClr>
                <a:srgbClr val="494949"/>
              </a:buClr>
              <a:buSzPts val="1600"/>
              <a:buFont typeface="Exo"/>
              <a:buChar char="■"/>
              <a:defRPr sz="1600"/>
            </a:lvl6pPr>
            <a:lvl7pPr lvl="6" rtl="0">
              <a:lnSpc>
                <a:spcPct val="100000"/>
              </a:lnSpc>
              <a:spcBef>
                <a:spcPts val="1600"/>
              </a:spcBef>
              <a:spcAft>
                <a:spcPts val="0"/>
              </a:spcAft>
              <a:buClr>
                <a:srgbClr val="494949"/>
              </a:buClr>
              <a:buSzPts val="1600"/>
              <a:buFont typeface="Exo"/>
              <a:buChar char="●"/>
              <a:defRPr sz="1600"/>
            </a:lvl7pPr>
            <a:lvl8pPr lvl="7" rtl="0">
              <a:lnSpc>
                <a:spcPct val="100000"/>
              </a:lnSpc>
              <a:spcBef>
                <a:spcPts val="1600"/>
              </a:spcBef>
              <a:spcAft>
                <a:spcPts val="0"/>
              </a:spcAft>
              <a:buClr>
                <a:srgbClr val="494949"/>
              </a:buClr>
              <a:buSzPts val="1600"/>
              <a:buFont typeface="Exo"/>
              <a:buChar char="○"/>
              <a:defRPr sz="1600"/>
            </a:lvl8pPr>
            <a:lvl9pPr lvl="8" rtl="0">
              <a:lnSpc>
                <a:spcPct val="100000"/>
              </a:lnSpc>
              <a:spcBef>
                <a:spcPts val="1600"/>
              </a:spcBef>
              <a:spcAft>
                <a:spcPts val="1600"/>
              </a:spcAft>
              <a:buClr>
                <a:srgbClr val="494949"/>
              </a:buClr>
              <a:buSzPts val="1600"/>
              <a:buFont typeface="Exo"/>
              <a:buChar char="■"/>
              <a:defRPr sz="1600"/>
            </a:lvl9pPr>
          </a:lstStyle>
          <a:p>
            <a:endParaRPr/>
          </a:p>
        </p:txBody>
      </p:sp>
      <p:cxnSp>
        <p:nvCxnSpPr>
          <p:cNvPr id="106" name="Google Shape;106;p15"/>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107" name="Google Shape;107;p15"/>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108" name="Google Shape;108;p15"/>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109" name="Google Shape;109;p15"/>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695397C1-75AE-0598-23FE-9F4CE6DF0DCA}"/>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17044887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1" preserve="1" userDrawn="1">
  <p:cSld name="Title and two columns 1">
    <p:spTree>
      <p:nvGrpSpPr>
        <p:cNvPr id="1" name="Shape 110"/>
        <p:cNvGrpSpPr/>
        <p:nvPr/>
      </p:nvGrpSpPr>
      <p:grpSpPr>
        <a:xfrm>
          <a:off x="0" y="0"/>
          <a:ext cx="0" cy="0"/>
          <a:chOff x="0" y="0"/>
          <a:chExt cx="0" cy="0"/>
        </a:xfrm>
      </p:grpSpPr>
      <p:sp>
        <p:nvSpPr>
          <p:cNvPr id="111" name="Google Shape;111;p16"/>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cxnSp>
        <p:nvCxnSpPr>
          <p:cNvPr id="112" name="Google Shape;112;p16"/>
          <p:cNvCxnSpPr/>
          <p:nvPr/>
        </p:nvCxnSpPr>
        <p:spPr>
          <a:xfrm>
            <a:off x="-6250" y="219965"/>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113" name="Google Shape;113;p16"/>
          <p:cNvCxnSpPr/>
          <p:nvPr/>
        </p:nvCxnSpPr>
        <p:spPr>
          <a:xfrm>
            <a:off x="-58150" y="338840"/>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114" name="Google Shape;114;p16"/>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115" name="Google Shape;115;p16"/>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sp>
        <p:nvSpPr>
          <p:cNvPr id="116" name="Google Shape;116;p16"/>
          <p:cNvSpPr txBox="1">
            <a:spLocks noGrp="1"/>
          </p:cNvSpPr>
          <p:nvPr>
            <p:ph type="subTitle" idx="1"/>
          </p:nvPr>
        </p:nvSpPr>
        <p:spPr>
          <a:xfrm>
            <a:off x="720000" y="1211625"/>
            <a:ext cx="7704000" cy="2912544"/>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Font typeface="Open Sans"/>
              <a:buChar char="●"/>
              <a:defRPr sz="1600"/>
            </a:lvl1pPr>
            <a:lvl2pPr lvl="1" algn="ctr" rtl="0">
              <a:lnSpc>
                <a:spcPct val="100000"/>
              </a:lnSpc>
              <a:spcBef>
                <a:spcPts val="0"/>
              </a:spcBef>
              <a:spcAft>
                <a:spcPts val="0"/>
              </a:spcAft>
              <a:buClr>
                <a:srgbClr val="142850"/>
              </a:buClr>
              <a:buSzPts val="1600"/>
              <a:buFont typeface="Red Hat Text"/>
              <a:buChar char="○"/>
              <a:defRPr sz="1600"/>
            </a:lvl2pPr>
            <a:lvl3pPr lvl="2" algn="ctr" rtl="0">
              <a:lnSpc>
                <a:spcPct val="100000"/>
              </a:lnSpc>
              <a:spcBef>
                <a:spcPts val="0"/>
              </a:spcBef>
              <a:spcAft>
                <a:spcPts val="0"/>
              </a:spcAft>
              <a:buClr>
                <a:srgbClr val="142850"/>
              </a:buClr>
              <a:buSzPts val="1600"/>
              <a:buFont typeface="Red Hat Text"/>
              <a:buChar char="■"/>
              <a:defRPr sz="1600"/>
            </a:lvl3pPr>
            <a:lvl4pPr lvl="3" algn="ctr" rtl="0">
              <a:lnSpc>
                <a:spcPct val="100000"/>
              </a:lnSpc>
              <a:spcBef>
                <a:spcPts val="0"/>
              </a:spcBef>
              <a:spcAft>
                <a:spcPts val="0"/>
              </a:spcAft>
              <a:buClr>
                <a:srgbClr val="142850"/>
              </a:buClr>
              <a:buSzPts val="1600"/>
              <a:buFont typeface="Red Hat Text"/>
              <a:buChar char="●"/>
              <a:defRPr sz="1600"/>
            </a:lvl4pPr>
            <a:lvl5pPr lvl="4" algn="ctr" rtl="0">
              <a:lnSpc>
                <a:spcPct val="100000"/>
              </a:lnSpc>
              <a:spcBef>
                <a:spcPts val="0"/>
              </a:spcBef>
              <a:spcAft>
                <a:spcPts val="0"/>
              </a:spcAft>
              <a:buClr>
                <a:srgbClr val="142850"/>
              </a:buClr>
              <a:buSzPts val="1600"/>
              <a:buFont typeface="Red Hat Text"/>
              <a:buChar char="○"/>
              <a:defRPr sz="1600"/>
            </a:lvl5pPr>
            <a:lvl6pPr lvl="5" algn="ctr" rtl="0">
              <a:lnSpc>
                <a:spcPct val="100000"/>
              </a:lnSpc>
              <a:spcBef>
                <a:spcPts val="0"/>
              </a:spcBef>
              <a:spcAft>
                <a:spcPts val="0"/>
              </a:spcAft>
              <a:buClr>
                <a:srgbClr val="142850"/>
              </a:buClr>
              <a:buSzPts val="1600"/>
              <a:buFont typeface="Red Hat Text"/>
              <a:buChar char="■"/>
              <a:defRPr sz="1600"/>
            </a:lvl6pPr>
            <a:lvl7pPr lvl="6" algn="ctr" rtl="0">
              <a:lnSpc>
                <a:spcPct val="100000"/>
              </a:lnSpc>
              <a:spcBef>
                <a:spcPts val="0"/>
              </a:spcBef>
              <a:spcAft>
                <a:spcPts val="0"/>
              </a:spcAft>
              <a:buClr>
                <a:srgbClr val="142850"/>
              </a:buClr>
              <a:buSzPts val="1600"/>
              <a:buFont typeface="Red Hat Text"/>
              <a:buChar char="●"/>
              <a:defRPr sz="1600"/>
            </a:lvl7pPr>
            <a:lvl8pPr lvl="7" algn="ctr" rtl="0">
              <a:lnSpc>
                <a:spcPct val="100000"/>
              </a:lnSpc>
              <a:spcBef>
                <a:spcPts val="0"/>
              </a:spcBef>
              <a:spcAft>
                <a:spcPts val="0"/>
              </a:spcAft>
              <a:buClr>
                <a:srgbClr val="142850"/>
              </a:buClr>
              <a:buSzPts val="1600"/>
              <a:buFont typeface="Red Hat Text"/>
              <a:buChar char="○"/>
              <a:defRPr sz="1600"/>
            </a:lvl8pPr>
            <a:lvl9pPr lvl="8" algn="ctr" rtl="0">
              <a:lnSpc>
                <a:spcPct val="100000"/>
              </a:lnSpc>
              <a:spcBef>
                <a:spcPts val="0"/>
              </a:spcBef>
              <a:spcAft>
                <a:spcPts val="0"/>
              </a:spcAft>
              <a:buClr>
                <a:srgbClr val="142850"/>
              </a:buClr>
              <a:buSzPts val="1600"/>
              <a:buFont typeface="Red Hat Text"/>
              <a:buChar char="■"/>
              <a:defRPr sz="1600"/>
            </a:lvl9pPr>
          </a:lstStyle>
          <a:p>
            <a:endParaRPr dirty="0"/>
          </a:p>
        </p:txBody>
      </p:sp>
      <p:pic>
        <p:nvPicPr>
          <p:cNvPr id="3" name="Picture 2">
            <a:extLst>
              <a:ext uri="{FF2B5EF4-FFF2-40B4-BE49-F238E27FC236}">
                <a16:creationId xmlns:a16="http://schemas.microsoft.com/office/drawing/2014/main" id="{DC3CD8D5-B05F-15E1-6A2D-1B4D1A049C8A}"/>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29323568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hree columns" preserve="1">
  <p:cSld name="Title and three columns">
    <p:spTree>
      <p:nvGrpSpPr>
        <p:cNvPr id="1" name="Shape 118"/>
        <p:cNvGrpSpPr/>
        <p:nvPr/>
      </p:nvGrpSpPr>
      <p:grpSpPr>
        <a:xfrm>
          <a:off x="0" y="0"/>
          <a:ext cx="0" cy="0"/>
          <a:chOff x="0" y="0"/>
          <a:chExt cx="0" cy="0"/>
        </a:xfrm>
      </p:grpSpPr>
      <p:sp>
        <p:nvSpPr>
          <p:cNvPr id="119" name="Google Shape;119;p17"/>
          <p:cNvSpPr txBox="1">
            <a:spLocks noGrp="1"/>
          </p:cNvSpPr>
          <p:nvPr>
            <p:ph type="title"/>
          </p:nvPr>
        </p:nvSpPr>
        <p:spPr>
          <a:xfrm>
            <a:off x="1315500" y="2642325"/>
            <a:ext cx="16026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200" b="1"/>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20" name="Google Shape;120;p17"/>
          <p:cNvSpPr txBox="1">
            <a:spLocks noGrp="1"/>
          </p:cNvSpPr>
          <p:nvPr>
            <p:ph type="subTitle" idx="1"/>
          </p:nvPr>
        </p:nvSpPr>
        <p:spPr>
          <a:xfrm>
            <a:off x="1315475" y="3170025"/>
            <a:ext cx="1602600" cy="794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1" name="Google Shape;121;p17"/>
          <p:cNvSpPr txBox="1">
            <a:spLocks noGrp="1"/>
          </p:cNvSpPr>
          <p:nvPr>
            <p:ph type="title" idx="2"/>
          </p:nvPr>
        </p:nvSpPr>
        <p:spPr>
          <a:xfrm>
            <a:off x="3770700" y="2642325"/>
            <a:ext cx="16026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200" b="1"/>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22" name="Google Shape;122;p17"/>
          <p:cNvSpPr txBox="1">
            <a:spLocks noGrp="1"/>
          </p:cNvSpPr>
          <p:nvPr>
            <p:ph type="subTitle" idx="3"/>
          </p:nvPr>
        </p:nvSpPr>
        <p:spPr>
          <a:xfrm>
            <a:off x="3770700" y="3170025"/>
            <a:ext cx="1602600" cy="794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3" name="Google Shape;123;p17"/>
          <p:cNvSpPr txBox="1">
            <a:spLocks noGrp="1"/>
          </p:cNvSpPr>
          <p:nvPr>
            <p:ph type="title" idx="4"/>
          </p:nvPr>
        </p:nvSpPr>
        <p:spPr>
          <a:xfrm>
            <a:off x="6225900" y="2642325"/>
            <a:ext cx="16026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200" b="1"/>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24" name="Google Shape;124;p17"/>
          <p:cNvSpPr txBox="1">
            <a:spLocks noGrp="1"/>
          </p:cNvSpPr>
          <p:nvPr>
            <p:ph type="subTitle" idx="5"/>
          </p:nvPr>
        </p:nvSpPr>
        <p:spPr>
          <a:xfrm>
            <a:off x="6225925" y="3170025"/>
            <a:ext cx="1602600" cy="794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5" name="Google Shape;125;p17"/>
          <p:cNvSpPr txBox="1">
            <a:spLocks noGrp="1"/>
          </p:cNvSpPr>
          <p:nvPr>
            <p:ph type="title" idx="6"/>
          </p:nvPr>
        </p:nvSpPr>
        <p:spPr>
          <a:xfrm>
            <a:off x="720000" y="44502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b="1"/>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cxnSp>
        <p:nvCxnSpPr>
          <p:cNvPr id="126" name="Google Shape;126;p17"/>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127" name="Google Shape;127;p17"/>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128" name="Google Shape;128;p17"/>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129" name="Google Shape;129;p17"/>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A7EB3319-E04F-C2FE-05FF-0FCAB86B5F18}"/>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32916499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four columns 1" preserve="1">
  <p:cSld name="Title and four columns 1">
    <p:spTree>
      <p:nvGrpSpPr>
        <p:cNvPr id="1" name="Shape 130"/>
        <p:cNvGrpSpPr/>
        <p:nvPr/>
      </p:nvGrpSpPr>
      <p:grpSpPr>
        <a:xfrm>
          <a:off x="0" y="0"/>
          <a:ext cx="0" cy="0"/>
          <a:chOff x="0" y="0"/>
          <a:chExt cx="0" cy="0"/>
        </a:xfrm>
      </p:grpSpPr>
      <p:sp>
        <p:nvSpPr>
          <p:cNvPr id="131" name="Google Shape;131;p18"/>
          <p:cNvSpPr txBox="1">
            <a:spLocks noGrp="1"/>
          </p:cNvSpPr>
          <p:nvPr>
            <p:ph type="subTitle" idx="1"/>
          </p:nvPr>
        </p:nvSpPr>
        <p:spPr>
          <a:xfrm flipH="1">
            <a:off x="6381970" y="3215825"/>
            <a:ext cx="2044500" cy="308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accent1"/>
              </a:buClr>
              <a:buSzPts val="2000"/>
              <a:buFont typeface="Ramabhadra"/>
              <a:buNone/>
              <a:defRPr sz="1800" b="1" i="1">
                <a:solidFill>
                  <a:srgbClr val="004990"/>
                </a:solidFill>
                <a:latin typeface="Garamond" panose="02020404030301010803" pitchFamily="18" charset="0"/>
                <a:ea typeface="Garamond" panose="02020404030301010803" pitchFamily="18" charset="0"/>
                <a:cs typeface="Garamond" panose="02020404030301010803" pitchFamily="18" charset="0"/>
                <a:sym typeface="Fjalla One"/>
              </a:defRPr>
            </a:lvl1pPr>
            <a:lvl2pPr lvl="1" rtl="0">
              <a:spcBef>
                <a:spcPts val="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2pPr>
            <a:lvl3pPr lvl="2"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3pPr>
            <a:lvl4pPr lvl="3"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4pPr>
            <a:lvl5pPr lvl="4"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5pPr>
            <a:lvl6pPr lvl="5"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6pPr>
            <a:lvl7pPr lvl="6"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7pPr>
            <a:lvl8pPr lvl="7"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8pPr>
            <a:lvl9pPr lvl="8" rtl="0">
              <a:spcBef>
                <a:spcPts val="1600"/>
              </a:spcBef>
              <a:spcAft>
                <a:spcPts val="1600"/>
              </a:spcAft>
              <a:buClr>
                <a:schemeClr val="accent1"/>
              </a:buClr>
              <a:buSzPts val="2000"/>
              <a:buFont typeface="Ramabhadra"/>
              <a:buNone/>
              <a:defRPr sz="2000" b="1">
                <a:solidFill>
                  <a:schemeClr val="accent1"/>
                </a:solidFill>
                <a:latin typeface="Ramabhadra"/>
                <a:ea typeface="Ramabhadra"/>
                <a:cs typeface="Ramabhadra"/>
                <a:sym typeface="Ramabhadra"/>
              </a:defRPr>
            </a:lvl9pPr>
          </a:lstStyle>
          <a:p>
            <a:endParaRPr/>
          </a:p>
        </p:txBody>
      </p:sp>
      <p:sp>
        <p:nvSpPr>
          <p:cNvPr id="132" name="Google Shape;132;p18"/>
          <p:cNvSpPr txBox="1">
            <a:spLocks noGrp="1"/>
          </p:cNvSpPr>
          <p:nvPr>
            <p:ph type="subTitle" idx="2"/>
          </p:nvPr>
        </p:nvSpPr>
        <p:spPr>
          <a:xfrm flipH="1">
            <a:off x="6384382" y="3878200"/>
            <a:ext cx="2044500" cy="650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sz="1600">
                <a:solidFill>
                  <a:srgbClr val="004990"/>
                </a:solidFill>
                <a:latin typeface="Garamond" panose="02020404030301010803" pitchFamily="18" charset="0"/>
              </a:defRPr>
            </a:lvl1pPr>
            <a:lvl2pPr lvl="1" rtl="0">
              <a:spcBef>
                <a:spcPts val="0"/>
              </a:spcBef>
              <a:spcAft>
                <a:spcPts val="0"/>
              </a:spcAft>
              <a:buSzPts val="1600"/>
              <a:buNone/>
              <a:defRPr sz="1600"/>
            </a:lvl2pPr>
            <a:lvl3pPr lvl="2" rtl="0">
              <a:spcBef>
                <a:spcPts val="1600"/>
              </a:spcBef>
              <a:spcAft>
                <a:spcPts val="0"/>
              </a:spcAft>
              <a:buSzPts val="1600"/>
              <a:buNone/>
              <a:defRPr sz="1600"/>
            </a:lvl3pPr>
            <a:lvl4pPr lvl="3" rtl="0">
              <a:spcBef>
                <a:spcPts val="1600"/>
              </a:spcBef>
              <a:spcAft>
                <a:spcPts val="0"/>
              </a:spcAft>
              <a:buSzPts val="1600"/>
              <a:buNone/>
              <a:defRPr sz="1600"/>
            </a:lvl4pPr>
            <a:lvl5pPr lvl="4" rtl="0">
              <a:spcBef>
                <a:spcPts val="1600"/>
              </a:spcBef>
              <a:spcAft>
                <a:spcPts val="0"/>
              </a:spcAft>
              <a:buSzPts val="1600"/>
              <a:buNone/>
              <a:defRPr sz="1600"/>
            </a:lvl5pPr>
            <a:lvl6pPr lvl="5" rtl="0">
              <a:spcBef>
                <a:spcPts val="1600"/>
              </a:spcBef>
              <a:spcAft>
                <a:spcPts val="0"/>
              </a:spcAft>
              <a:buSzPts val="1600"/>
              <a:buNone/>
              <a:defRPr sz="1600"/>
            </a:lvl6pPr>
            <a:lvl7pPr lvl="6" rtl="0">
              <a:spcBef>
                <a:spcPts val="1600"/>
              </a:spcBef>
              <a:spcAft>
                <a:spcPts val="0"/>
              </a:spcAft>
              <a:buSzPts val="1600"/>
              <a:buNone/>
              <a:defRPr sz="1600"/>
            </a:lvl7pPr>
            <a:lvl8pPr lvl="7" rtl="0">
              <a:spcBef>
                <a:spcPts val="1600"/>
              </a:spcBef>
              <a:spcAft>
                <a:spcPts val="0"/>
              </a:spcAft>
              <a:buSzPts val="1600"/>
              <a:buNone/>
              <a:defRPr sz="1600"/>
            </a:lvl8pPr>
            <a:lvl9pPr lvl="8" rtl="0">
              <a:spcBef>
                <a:spcPts val="1600"/>
              </a:spcBef>
              <a:spcAft>
                <a:spcPts val="1600"/>
              </a:spcAft>
              <a:buSzPts val="1600"/>
              <a:buNone/>
              <a:defRPr sz="1600"/>
            </a:lvl9pPr>
          </a:lstStyle>
          <a:p>
            <a:endParaRPr/>
          </a:p>
        </p:txBody>
      </p:sp>
      <p:sp>
        <p:nvSpPr>
          <p:cNvPr id="133" name="Google Shape;133;p18"/>
          <p:cNvSpPr txBox="1">
            <a:spLocks noGrp="1"/>
          </p:cNvSpPr>
          <p:nvPr>
            <p:ph type="subTitle" idx="3"/>
          </p:nvPr>
        </p:nvSpPr>
        <p:spPr>
          <a:xfrm flipH="1">
            <a:off x="4255245" y="3215813"/>
            <a:ext cx="2044500" cy="308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accent1"/>
              </a:buClr>
              <a:buSzPts val="2000"/>
              <a:buFont typeface="Ramabhadra"/>
              <a:buNone/>
              <a:defRPr sz="1800" b="1" i="1">
                <a:solidFill>
                  <a:srgbClr val="004990"/>
                </a:solidFill>
                <a:latin typeface="Garamond" panose="02020404030301010803" pitchFamily="18" charset="0"/>
                <a:ea typeface="Garamond" panose="02020404030301010803" pitchFamily="18" charset="0"/>
                <a:cs typeface="Garamond" panose="02020404030301010803" pitchFamily="18" charset="0"/>
                <a:sym typeface="Fjalla One"/>
              </a:defRPr>
            </a:lvl1pPr>
            <a:lvl2pPr lvl="1" rtl="0">
              <a:spcBef>
                <a:spcPts val="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2pPr>
            <a:lvl3pPr lvl="2"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3pPr>
            <a:lvl4pPr lvl="3"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4pPr>
            <a:lvl5pPr lvl="4"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5pPr>
            <a:lvl6pPr lvl="5"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6pPr>
            <a:lvl7pPr lvl="6"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7pPr>
            <a:lvl8pPr lvl="7"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8pPr>
            <a:lvl9pPr lvl="8" rtl="0">
              <a:spcBef>
                <a:spcPts val="1600"/>
              </a:spcBef>
              <a:spcAft>
                <a:spcPts val="1600"/>
              </a:spcAft>
              <a:buClr>
                <a:schemeClr val="accent1"/>
              </a:buClr>
              <a:buSzPts val="2000"/>
              <a:buFont typeface="Ramabhadra"/>
              <a:buNone/>
              <a:defRPr sz="2000" b="1">
                <a:solidFill>
                  <a:schemeClr val="accent1"/>
                </a:solidFill>
                <a:latin typeface="Ramabhadra"/>
                <a:ea typeface="Ramabhadra"/>
                <a:cs typeface="Ramabhadra"/>
                <a:sym typeface="Ramabhadra"/>
              </a:defRPr>
            </a:lvl9pPr>
          </a:lstStyle>
          <a:p>
            <a:endParaRPr/>
          </a:p>
        </p:txBody>
      </p:sp>
      <p:sp>
        <p:nvSpPr>
          <p:cNvPr id="134" name="Google Shape;134;p18"/>
          <p:cNvSpPr txBox="1">
            <a:spLocks noGrp="1"/>
          </p:cNvSpPr>
          <p:nvPr>
            <p:ph type="subTitle" idx="4"/>
          </p:nvPr>
        </p:nvSpPr>
        <p:spPr>
          <a:xfrm flipH="1">
            <a:off x="4255245" y="3874725"/>
            <a:ext cx="2044500" cy="650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sz="1600">
                <a:solidFill>
                  <a:srgbClr val="004990"/>
                </a:solidFill>
                <a:latin typeface="Garamond" panose="02020404030301010803" pitchFamily="18" charset="0"/>
              </a:defRPr>
            </a:lvl1pPr>
            <a:lvl2pPr lvl="1" rtl="0">
              <a:spcBef>
                <a:spcPts val="0"/>
              </a:spcBef>
              <a:spcAft>
                <a:spcPts val="0"/>
              </a:spcAft>
              <a:buSzPts val="1600"/>
              <a:buNone/>
              <a:defRPr sz="1600"/>
            </a:lvl2pPr>
            <a:lvl3pPr lvl="2" rtl="0">
              <a:spcBef>
                <a:spcPts val="1600"/>
              </a:spcBef>
              <a:spcAft>
                <a:spcPts val="0"/>
              </a:spcAft>
              <a:buSzPts val="1600"/>
              <a:buNone/>
              <a:defRPr sz="1600"/>
            </a:lvl3pPr>
            <a:lvl4pPr lvl="3" rtl="0">
              <a:spcBef>
                <a:spcPts val="1600"/>
              </a:spcBef>
              <a:spcAft>
                <a:spcPts val="0"/>
              </a:spcAft>
              <a:buSzPts val="1600"/>
              <a:buNone/>
              <a:defRPr sz="1600"/>
            </a:lvl4pPr>
            <a:lvl5pPr lvl="4" rtl="0">
              <a:spcBef>
                <a:spcPts val="1600"/>
              </a:spcBef>
              <a:spcAft>
                <a:spcPts val="0"/>
              </a:spcAft>
              <a:buSzPts val="1600"/>
              <a:buNone/>
              <a:defRPr sz="1600"/>
            </a:lvl5pPr>
            <a:lvl6pPr lvl="5" rtl="0">
              <a:spcBef>
                <a:spcPts val="1600"/>
              </a:spcBef>
              <a:spcAft>
                <a:spcPts val="0"/>
              </a:spcAft>
              <a:buSzPts val="1600"/>
              <a:buNone/>
              <a:defRPr sz="1600"/>
            </a:lvl6pPr>
            <a:lvl7pPr lvl="6" rtl="0">
              <a:spcBef>
                <a:spcPts val="1600"/>
              </a:spcBef>
              <a:spcAft>
                <a:spcPts val="0"/>
              </a:spcAft>
              <a:buSzPts val="1600"/>
              <a:buNone/>
              <a:defRPr sz="1600"/>
            </a:lvl7pPr>
            <a:lvl8pPr lvl="7" rtl="0">
              <a:spcBef>
                <a:spcPts val="1600"/>
              </a:spcBef>
              <a:spcAft>
                <a:spcPts val="0"/>
              </a:spcAft>
              <a:buSzPts val="1600"/>
              <a:buNone/>
              <a:defRPr sz="1600"/>
            </a:lvl8pPr>
            <a:lvl9pPr lvl="8" rtl="0">
              <a:spcBef>
                <a:spcPts val="1600"/>
              </a:spcBef>
              <a:spcAft>
                <a:spcPts val="1600"/>
              </a:spcAft>
              <a:buSzPts val="1600"/>
              <a:buNone/>
              <a:defRPr sz="1600"/>
            </a:lvl9pPr>
          </a:lstStyle>
          <a:p>
            <a:endParaRPr/>
          </a:p>
        </p:txBody>
      </p:sp>
      <p:sp>
        <p:nvSpPr>
          <p:cNvPr id="135" name="Google Shape;135;p18"/>
          <p:cNvSpPr txBox="1">
            <a:spLocks noGrp="1"/>
          </p:cNvSpPr>
          <p:nvPr>
            <p:ph type="subTitle" idx="5"/>
          </p:nvPr>
        </p:nvSpPr>
        <p:spPr>
          <a:xfrm flipH="1">
            <a:off x="4255245" y="1425763"/>
            <a:ext cx="2044500" cy="308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accent1"/>
              </a:buClr>
              <a:buSzPts val="2000"/>
              <a:buFont typeface="Ramabhadra"/>
              <a:buNone/>
              <a:defRPr sz="1800" b="1" i="1">
                <a:solidFill>
                  <a:srgbClr val="004990"/>
                </a:solidFill>
                <a:latin typeface="Garamond" panose="02020404030301010803" pitchFamily="18" charset="0"/>
                <a:ea typeface="Garamond" panose="02020404030301010803" pitchFamily="18" charset="0"/>
                <a:cs typeface="Garamond" panose="02020404030301010803" pitchFamily="18" charset="0"/>
                <a:sym typeface="Fjalla One"/>
              </a:defRPr>
            </a:lvl1pPr>
            <a:lvl2pPr lvl="1" rtl="0">
              <a:spcBef>
                <a:spcPts val="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2pPr>
            <a:lvl3pPr lvl="2"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3pPr>
            <a:lvl4pPr lvl="3"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4pPr>
            <a:lvl5pPr lvl="4"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5pPr>
            <a:lvl6pPr lvl="5"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6pPr>
            <a:lvl7pPr lvl="6"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7pPr>
            <a:lvl8pPr lvl="7"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8pPr>
            <a:lvl9pPr lvl="8" rtl="0">
              <a:spcBef>
                <a:spcPts val="1600"/>
              </a:spcBef>
              <a:spcAft>
                <a:spcPts val="1600"/>
              </a:spcAft>
              <a:buClr>
                <a:schemeClr val="accent1"/>
              </a:buClr>
              <a:buSzPts val="2000"/>
              <a:buFont typeface="Ramabhadra"/>
              <a:buNone/>
              <a:defRPr sz="2000" b="1">
                <a:solidFill>
                  <a:schemeClr val="accent1"/>
                </a:solidFill>
                <a:latin typeface="Ramabhadra"/>
                <a:ea typeface="Ramabhadra"/>
                <a:cs typeface="Ramabhadra"/>
                <a:sym typeface="Ramabhadra"/>
              </a:defRPr>
            </a:lvl9pPr>
          </a:lstStyle>
          <a:p>
            <a:endParaRPr dirty="0"/>
          </a:p>
        </p:txBody>
      </p:sp>
      <p:sp>
        <p:nvSpPr>
          <p:cNvPr id="136" name="Google Shape;136;p18"/>
          <p:cNvSpPr txBox="1">
            <a:spLocks noGrp="1"/>
          </p:cNvSpPr>
          <p:nvPr>
            <p:ph type="subTitle" idx="6"/>
          </p:nvPr>
        </p:nvSpPr>
        <p:spPr>
          <a:xfrm flipH="1">
            <a:off x="4255245" y="2079000"/>
            <a:ext cx="2044500" cy="650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sz="1600">
                <a:solidFill>
                  <a:srgbClr val="004990"/>
                </a:solidFill>
                <a:latin typeface="Garamond" panose="02020404030301010803" pitchFamily="18" charset="0"/>
              </a:defRPr>
            </a:lvl1pPr>
            <a:lvl2pPr lvl="1" rtl="0">
              <a:spcBef>
                <a:spcPts val="0"/>
              </a:spcBef>
              <a:spcAft>
                <a:spcPts val="0"/>
              </a:spcAft>
              <a:buSzPts val="1600"/>
              <a:buNone/>
              <a:defRPr sz="1600"/>
            </a:lvl2pPr>
            <a:lvl3pPr lvl="2" rtl="0">
              <a:spcBef>
                <a:spcPts val="1600"/>
              </a:spcBef>
              <a:spcAft>
                <a:spcPts val="0"/>
              </a:spcAft>
              <a:buSzPts val="1600"/>
              <a:buNone/>
              <a:defRPr sz="1600"/>
            </a:lvl3pPr>
            <a:lvl4pPr lvl="3" rtl="0">
              <a:spcBef>
                <a:spcPts val="1600"/>
              </a:spcBef>
              <a:spcAft>
                <a:spcPts val="0"/>
              </a:spcAft>
              <a:buSzPts val="1600"/>
              <a:buNone/>
              <a:defRPr sz="1600"/>
            </a:lvl4pPr>
            <a:lvl5pPr lvl="4" rtl="0">
              <a:spcBef>
                <a:spcPts val="1600"/>
              </a:spcBef>
              <a:spcAft>
                <a:spcPts val="0"/>
              </a:spcAft>
              <a:buSzPts val="1600"/>
              <a:buNone/>
              <a:defRPr sz="1600"/>
            </a:lvl5pPr>
            <a:lvl6pPr lvl="5" rtl="0">
              <a:spcBef>
                <a:spcPts val="1600"/>
              </a:spcBef>
              <a:spcAft>
                <a:spcPts val="0"/>
              </a:spcAft>
              <a:buSzPts val="1600"/>
              <a:buNone/>
              <a:defRPr sz="1600"/>
            </a:lvl6pPr>
            <a:lvl7pPr lvl="6" rtl="0">
              <a:spcBef>
                <a:spcPts val="1600"/>
              </a:spcBef>
              <a:spcAft>
                <a:spcPts val="0"/>
              </a:spcAft>
              <a:buSzPts val="1600"/>
              <a:buNone/>
              <a:defRPr sz="1600"/>
            </a:lvl7pPr>
            <a:lvl8pPr lvl="7" rtl="0">
              <a:spcBef>
                <a:spcPts val="1600"/>
              </a:spcBef>
              <a:spcAft>
                <a:spcPts val="0"/>
              </a:spcAft>
              <a:buSzPts val="1600"/>
              <a:buNone/>
              <a:defRPr sz="1600"/>
            </a:lvl8pPr>
            <a:lvl9pPr lvl="8" rtl="0">
              <a:spcBef>
                <a:spcPts val="1600"/>
              </a:spcBef>
              <a:spcAft>
                <a:spcPts val="1600"/>
              </a:spcAft>
              <a:buSzPts val="1600"/>
              <a:buNone/>
              <a:defRPr sz="1600"/>
            </a:lvl9pPr>
          </a:lstStyle>
          <a:p>
            <a:endParaRPr/>
          </a:p>
        </p:txBody>
      </p:sp>
      <p:sp>
        <p:nvSpPr>
          <p:cNvPr id="137" name="Google Shape;137;p18"/>
          <p:cNvSpPr txBox="1">
            <a:spLocks noGrp="1"/>
          </p:cNvSpPr>
          <p:nvPr>
            <p:ph type="subTitle" idx="7"/>
          </p:nvPr>
        </p:nvSpPr>
        <p:spPr>
          <a:xfrm>
            <a:off x="4255245" y="1822675"/>
            <a:ext cx="2044500" cy="308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200"/>
              <a:buFont typeface="Fjalla One"/>
              <a:buNone/>
              <a:defRPr sz="1200" b="1">
                <a:solidFill>
                  <a:srgbClr val="004990"/>
                </a:solidFill>
                <a:latin typeface="Garamond" panose="02020404030301010803" pitchFamily="18" charset="0"/>
                <a:ea typeface="Garamond" panose="02020404030301010803" pitchFamily="18" charset="0"/>
                <a:cs typeface="Garamond" panose="02020404030301010803" pitchFamily="18" charset="0"/>
                <a:sym typeface="Fjalla One"/>
              </a:defRPr>
            </a:lvl1pPr>
            <a:lvl2pPr lvl="1" rtl="0">
              <a:spcBef>
                <a:spcPts val="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2pPr>
            <a:lvl3pPr lvl="2"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3pPr>
            <a:lvl4pPr lvl="3"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4pPr>
            <a:lvl5pPr lvl="4"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5pPr>
            <a:lvl6pPr lvl="5"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6pPr>
            <a:lvl7pPr lvl="6"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7pPr>
            <a:lvl8pPr lvl="7"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8pPr>
            <a:lvl9pPr lvl="8" rtl="0">
              <a:spcBef>
                <a:spcPts val="1600"/>
              </a:spcBef>
              <a:spcAft>
                <a:spcPts val="1600"/>
              </a:spcAft>
              <a:buClr>
                <a:schemeClr val="dk1"/>
              </a:buClr>
              <a:buSzPts val="2200"/>
              <a:buFont typeface="Fjalla One"/>
              <a:buNone/>
              <a:defRPr sz="2200" b="1" i="1">
                <a:solidFill>
                  <a:schemeClr val="dk1"/>
                </a:solidFill>
                <a:latin typeface="Fjalla One"/>
                <a:ea typeface="Fjalla One"/>
                <a:cs typeface="Fjalla One"/>
                <a:sym typeface="Fjalla One"/>
              </a:defRPr>
            </a:lvl9pPr>
          </a:lstStyle>
          <a:p>
            <a:endParaRPr/>
          </a:p>
        </p:txBody>
      </p:sp>
      <p:sp>
        <p:nvSpPr>
          <p:cNvPr id="138" name="Google Shape;138;p18"/>
          <p:cNvSpPr txBox="1">
            <a:spLocks noGrp="1"/>
          </p:cNvSpPr>
          <p:nvPr>
            <p:ph type="subTitle" idx="8"/>
          </p:nvPr>
        </p:nvSpPr>
        <p:spPr>
          <a:xfrm>
            <a:off x="4255245" y="3614825"/>
            <a:ext cx="2044500" cy="308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200"/>
              <a:buFont typeface="Fjalla One"/>
              <a:buNone/>
              <a:defRPr sz="1200" b="1">
                <a:solidFill>
                  <a:srgbClr val="004990"/>
                </a:solidFill>
                <a:latin typeface="Garamond" panose="02020404030301010803" pitchFamily="18" charset="0"/>
                <a:ea typeface="Garamond" panose="02020404030301010803" pitchFamily="18" charset="0"/>
                <a:cs typeface="Garamond" panose="02020404030301010803" pitchFamily="18" charset="0"/>
                <a:sym typeface="Fjalla One"/>
              </a:defRPr>
            </a:lvl1pPr>
            <a:lvl2pPr lvl="1" rtl="0">
              <a:spcBef>
                <a:spcPts val="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2pPr>
            <a:lvl3pPr lvl="2"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3pPr>
            <a:lvl4pPr lvl="3"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4pPr>
            <a:lvl5pPr lvl="4"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5pPr>
            <a:lvl6pPr lvl="5"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6pPr>
            <a:lvl7pPr lvl="6"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7pPr>
            <a:lvl8pPr lvl="7"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8pPr>
            <a:lvl9pPr lvl="8" rtl="0">
              <a:spcBef>
                <a:spcPts val="1600"/>
              </a:spcBef>
              <a:spcAft>
                <a:spcPts val="1600"/>
              </a:spcAft>
              <a:buClr>
                <a:schemeClr val="dk1"/>
              </a:buClr>
              <a:buSzPts val="2200"/>
              <a:buFont typeface="Fjalla One"/>
              <a:buNone/>
              <a:defRPr sz="2200" b="1" i="1">
                <a:solidFill>
                  <a:schemeClr val="dk1"/>
                </a:solidFill>
                <a:latin typeface="Fjalla One"/>
                <a:ea typeface="Fjalla One"/>
                <a:cs typeface="Fjalla One"/>
                <a:sym typeface="Fjalla One"/>
              </a:defRPr>
            </a:lvl9pPr>
          </a:lstStyle>
          <a:p>
            <a:endParaRPr/>
          </a:p>
        </p:txBody>
      </p:sp>
      <p:sp>
        <p:nvSpPr>
          <p:cNvPr id="139" name="Google Shape;139;p18"/>
          <p:cNvSpPr txBox="1">
            <a:spLocks noGrp="1"/>
          </p:cNvSpPr>
          <p:nvPr>
            <p:ph type="subTitle" idx="9"/>
          </p:nvPr>
        </p:nvSpPr>
        <p:spPr>
          <a:xfrm>
            <a:off x="6384382" y="3614725"/>
            <a:ext cx="2044500" cy="308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200"/>
              <a:buFont typeface="Fjalla One"/>
              <a:buNone/>
              <a:defRPr sz="1200" b="1">
                <a:solidFill>
                  <a:srgbClr val="004990"/>
                </a:solidFill>
                <a:latin typeface="Garamond" panose="02020404030301010803" pitchFamily="18" charset="0"/>
                <a:ea typeface="Garamond" panose="02020404030301010803" pitchFamily="18" charset="0"/>
                <a:cs typeface="Garamond" panose="02020404030301010803" pitchFamily="18" charset="0"/>
                <a:sym typeface="Fjalla One"/>
              </a:defRPr>
            </a:lvl1pPr>
            <a:lvl2pPr lvl="1" rtl="0">
              <a:spcBef>
                <a:spcPts val="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2pPr>
            <a:lvl3pPr lvl="2"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3pPr>
            <a:lvl4pPr lvl="3"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4pPr>
            <a:lvl5pPr lvl="4"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5pPr>
            <a:lvl6pPr lvl="5"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6pPr>
            <a:lvl7pPr lvl="6"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7pPr>
            <a:lvl8pPr lvl="7"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8pPr>
            <a:lvl9pPr lvl="8" rtl="0">
              <a:spcBef>
                <a:spcPts val="1600"/>
              </a:spcBef>
              <a:spcAft>
                <a:spcPts val="1600"/>
              </a:spcAft>
              <a:buClr>
                <a:schemeClr val="dk1"/>
              </a:buClr>
              <a:buSzPts val="2200"/>
              <a:buFont typeface="Fjalla One"/>
              <a:buNone/>
              <a:defRPr sz="2200" b="1" i="1">
                <a:solidFill>
                  <a:schemeClr val="dk1"/>
                </a:solidFill>
                <a:latin typeface="Fjalla One"/>
                <a:ea typeface="Fjalla One"/>
                <a:cs typeface="Fjalla One"/>
                <a:sym typeface="Fjalla One"/>
              </a:defRPr>
            </a:lvl9pPr>
          </a:lstStyle>
          <a:p>
            <a:endParaRPr/>
          </a:p>
        </p:txBody>
      </p:sp>
      <p:sp>
        <p:nvSpPr>
          <p:cNvPr id="140" name="Google Shape;140;p18"/>
          <p:cNvSpPr txBox="1">
            <a:spLocks noGrp="1"/>
          </p:cNvSpPr>
          <p:nvPr>
            <p:ph type="subTitle" idx="13"/>
          </p:nvPr>
        </p:nvSpPr>
        <p:spPr>
          <a:xfrm flipH="1">
            <a:off x="6384382" y="2079000"/>
            <a:ext cx="2044500" cy="650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sz="1600">
                <a:solidFill>
                  <a:srgbClr val="004990"/>
                </a:solidFill>
                <a:latin typeface="Garamond" panose="02020404030301010803" pitchFamily="18" charset="0"/>
              </a:defRPr>
            </a:lvl1pPr>
            <a:lvl2pPr lvl="1" rtl="0">
              <a:spcBef>
                <a:spcPts val="0"/>
              </a:spcBef>
              <a:spcAft>
                <a:spcPts val="0"/>
              </a:spcAft>
              <a:buSzPts val="1600"/>
              <a:buNone/>
              <a:defRPr sz="1600"/>
            </a:lvl2pPr>
            <a:lvl3pPr lvl="2" rtl="0">
              <a:spcBef>
                <a:spcPts val="1600"/>
              </a:spcBef>
              <a:spcAft>
                <a:spcPts val="0"/>
              </a:spcAft>
              <a:buSzPts val="1600"/>
              <a:buNone/>
              <a:defRPr sz="1600"/>
            </a:lvl3pPr>
            <a:lvl4pPr lvl="3" rtl="0">
              <a:spcBef>
                <a:spcPts val="1600"/>
              </a:spcBef>
              <a:spcAft>
                <a:spcPts val="0"/>
              </a:spcAft>
              <a:buSzPts val="1600"/>
              <a:buNone/>
              <a:defRPr sz="1600"/>
            </a:lvl4pPr>
            <a:lvl5pPr lvl="4" rtl="0">
              <a:spcBef>
                <a:spcPts val="1600"/>
              </a:spcBef>
              <a:spcAft>
                <a:spcPts val="0"/>
              </a:spcAft>
              <a:buSzPts val="1600"/>
              <a:buNone/>
              <a:defRPr sz="1600"/>
            </a:lvl5pPr>
            <a:lvl6pPr lvl="5" rtl="0">
              <a:spcBef>
                <a:spcPts val="1600"/>
              </a:spcBef>
              <a:spcAft>
                <a:spcPts val="0"/>
              </a:spcAft>
              <a:buSzPts val="1600"/>
              <a:buNone/>
              <a:defRPr sz="1600"/>
            </a:lvl6pPr>
            <a:lvl7pPr lvl="6" rtl="0">
              <a:spcBef>
                <a:spcPts val="1600"/>
              </a:spcBef>
              <a:spcAft>
                <a:spcPts val="0"/>
              </a:spcAft>
              <a:buSzPts val="1600"/>
              <a:buNone/>
              <a:defRPr sz="1600"/>
            </a:lvl7pPr>
            <a:lvl8pPr lvl="7" rtl="0">
              <a:spcBef>
                <a:spcPts val="1600"/>
              </a:spcBef>
              <a:spcAft>
                <a:spcPts val="0"/>
              </a:spcAft>
              <a:buSzPts val="1600"/>
              <a:buNone/>
              <a:defRPr sz="1600"/>
            </a:lvl8pPr>
            <a:lvl9pPr lvl="8" rtl="0">
              <a:spcBef>
                <a:spcPts val="1600"/>
              </a:spcBef>
              <a:spcAft>
                <a:spcPts val="1600"/>
              </a:spcAft>
              <a:buSzPts val="1600"/>
              <a:buNone/>
              <a:defRPr sz="1600"/>
            </a:lvl9pPr>
          </a:lstStyle>
          <a:p>
            <a:endParaRPr/>
          </a:p>
        </p:txBody>
      </p:sp>
      <p:sp>
        <p:nvSpPr>
          <p:cNvPr id="141" name="Google Shape;141;p18"/>
          <p:cNvSpPr txBox="1">
            <a:spLocks noGrp="1"/>
          </p:cNvSpPr>
          <p:nvPr>
            <p:ph type="subTitle" idx="14"/>
          </p:nvPr>
        </p:nvSpPr>
        <p:spPr>
          <a:xfrm>
            <a:off x="6384382" y="1822675"/>
            <a:ext cx="2044500" cy="308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200"/>
              <a:buFont typeface="Fjalla One"/>
              <a:buNone/>
              <a:defRPr sz="1200" b="1">
                <a:solidFill>
                  <a:srgbClr val="004990"/>
                </a:solidFill>
                <a:latin typeface="Garamond" panose="02020404030301010803" pitchFamily="18" charset="0"/>
                <a:ea typeface="Garamond" panose="02020404030301010803" pitchFamily="18" charset="0"/>
                <a:cs typeface="Garamond" panose="02020404030301010803" pitchFamily="18" charset="0"/>
                <a:sym typeface="Fjalla One"/>
              </a:defRPr>
            </a:lvl1pPr>
            <a:lvl2pPr lvl="1" rtl="0">
              <a:spcBef>
                <a:spcPts val="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2pPr>
            <a:lvl3pPr lvl="2"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3pPr>
            <a:lvl4pPr lvl="3"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4pPr>
            <a:lvl5pPr lvl="4"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5pPr>
            <a:lvl6pPr lvl="5"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6pPr>
            <a:lvl7pPr lvl="6"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7pPr>
            <a:lvl8pPr lvl="7"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8pPr>
            <a:lvl9pPr lvl="8" rtl="0">
              <a:spcBef>
                <a:spcPts val="1600"/>
              </a:spcBef>
              <a:spcAft>
                <a:spcPts val="1600"/>
              </a:spcAft>
              <a:buClr>
                <a:schemeClr val="dk1"/>
              </a:buClr>
              <a:buSzPts val="2200"/>
              <a:buFont typeface="Fjalla One"/>
              <a:buNone/>
              <a:defRPr sz="2200" b="1" i="1">
                <a:solidFill>
                  <a:schemeClr val="dk1"/>
                </a:solidFill>
                <a:latin typeface="Fjalla One"/>
                <a:ea typeface="Fjalla One"/>
                <a:cs typeface="Fjalla One"/>
                <a:sym typeface="Fjalla One"/>
              </a:defRPr>
            </a:lvl9pPr>
          </a:lstStyle>
          <a:p>
            <a:endParaRPr/>
          </a:p>
        </p:txBody>
      </p:sp>
      <p:sp>
        <p:nvSpPr>
          <p:cNvPr id="142" name="Google Shape;142;p18"/>
          <p:cNvSpPr txBox="1">
            <a:spLocks noGrp="1"/>
          </p:cNvSpPr>
          <p:nvPr>
            <p:ph type="subTitle" idx="15"/>
          </p:nvPr>
        </p:nvSpPr>
        <p:spPr>
          <a:xfrm flipH="1">
            <a:off x="6381970" y="1425763"/>
            <a:ext cx="2044500" cy="308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accent1"/>
              </a:buClr>
              <a:buSzPts val="2000"/>
              <a:buFont typeface="Ramabhadra"/>
              <a:buNone/>
              <a:defRPr sz="1800" b="1" i="1">
                <a:solidFill>
                  <a:srgbClr val="004990"/>
                </a:solidFill>
                <a:latin typeface="Garamond" panose="02020404030301010803" pitchFamily="18" charset="0"/>
                <a:ea typeface="Garamond" panose="02020404030301010803" pitchFamily="18" charset="0"/>
                <a:cs typeface="Garamond" panose="02020404030301010803" pitchFamily="18" charset="0"/>
                <a:sym typeface="Fjalla One"/>
              </a:defRPr>
            </a:lvl1pPr>
            <a:lvl2pPr lvl="1" rtl="0">
              <a:spcBef>
                <a:spcPts val="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2pPr>
            <a:lvl3pPr lvl="2"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3pPr>
            <a:lvl4pPr lvl="3"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4pPr>
            <a:lvl5pPr lvl="4"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5pPr>
            <a:lvl6pPr lvl="5"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6pPr>
            <a:lvl7pPr lvl="6"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7pPr>
            <a:lvl8pPr lvl="7"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8pPr>
            <a:lvl9pPr lvl="8" rtl="0">
              <a:spcBef>
                <a:spcPts val="1600"/>
              </a:spcBef>
              <a:spcAft>
                <a:spcPts val="1600"/>
              </a:spcAft>
              <a:buClr>
                <a:schemeClr val="accent1"/>
              </a:buClr>
              <a:buSzPts val="2000"/>
              <a:buFont typeface="Ramabhadra"/>
              <a:buNone/>
              <a:defRPr sz="2000" b="1">
                <a:solidFill>
                  <a:schemeClr val="accent1"/>
                </a:solidFill>
                <a:latin typeface="Ramabhadra"/>
                <a:ea typeface="Ramabhadra"/>
                <a:cs typeface="Ramabhadra"/>
                <a:sym typeface="Ramabhadra"/>
              </a:defRPr>
            </a:lvl9pPr>
          </a:lstStyle>
          <a:p>
            <a:endParaRPr/>
          </a:p>
        </p:txBody>
      </p:sp>
      <p:sp>
        <p:nvSpPr>
          <p:cNvPr id="143" name="Google Shape;143;p18"/>
          <p:cNvSpPr txBox="1">
            <a:spLocks noGrp="1"/>
          </p:cNvSpPr>
          <p:nvPr>
            <p:ph type="title"/>
          </p:nvPr>
        </p:nvSpPr>
        <p:spPr>
          <a:xfrm>
            <a:off x="4255245" y="445025"/>
            <a:ext cx="41664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b="1">
                <a:solidFill>
                  <a:srgbClr val="004990"/>
                </a:solidFill>
                <a:latin typeface="Garamond" panose="02020404030301010803" pitchFamily="18" charset="0"/>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cxnSp>
        <p:nvCxnSpPr>
          <p:cNvPr id="144" name="Google Shape;144;p18"/>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145" name="Google Shape;145;p18"/>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146" name="Google Shape;146;p18"/>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147" name="Google Shape;147;p18"/>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13CF6882-D64C-D9C9-F15D-A1BBFF65D6A3}"/>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23794193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four columns" preserve="1">
  <p:cSld name="Title and four columns">
    <p:spTree>
      <p:nvGrpSpPr>
        <p:cNvPr id="1" name="Shape 148"/>
        <p:cNvGrpSpPr/>
        <p:nvPr/>
      </p:nvGrpSpPr>
      <p:grpSpPr>
        <a:xfrm>
          <a:off x="0" y="0"/>
          <a:ext cx="0" cy="0"/>
          <a:chOff x="0" y="0"/>
          <a:chExt cx="0" cy="0"/>
        </a:xfrm>
      </p:grpSpPr>
      <p:sp>
        <p:nvSpPr>
          <p:cNvPr id="149" name="Google Shape;149;p19"/>
          <p:cNvSpPr txBox="1">
            <a:spLocks noGrp="1"/>
          </p:cNvSpPr>
          <p:nvPr>
            <p:ph type="title"/>
          </p:nvPr>
        </p:nvSpPr>
        <p:spPr>
          <a:xfrm>
            <a:off x="2316650" y="445025"/>
            <a:ext cx="45108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50" name="Google Shape;150;p19"/>
          <p:cNvSpPr txBox="1">
            <a:spLocks noGrp="1"/>
          </p:cNvSpPr>
          <p:nvPr>
            <p:ph type="title" idx="2"/>
          </p:nvPr>
        </p:nvSpPr>
        <p:spPr>
          <a:xfrm>
            <a:off x="1509319" y="1616200"/>
            <a:ext cx="2654400" cy="3459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200"/>
              <a:buNone/>
              <a:defRPr sz="2200"/>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endParaRPr/>
          </a:p>
        </p:txBody>
      </p:sp>
      <p:sp>
        <p:nvSpPr>
          <p:cNvPr id="151" name="Google Shape;151;p19"/>
          <p:cNvSpPr txBox="1">
            <a:spLocks noGrp="1"/>
          </p:cNvSpPr>
          <p:nvPr>
            <p:ph type="subTitle" idx="1"/>
          </p:nvPr>
        </p:nvSpPr>
        <p:spPr>
          <a:xfrm>
            <a:off x="1509308" y="2035575"/>
            <a:ext cx="26544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152" name="Google Shape;152;p19"/>
          <p:cNvSpPr txBox="1">
            <a:spLocks noGrp="1"/>
          </p:cNvSpPr>
          <p:nvPr>
            <p:ph type="title" idx="3"/>
          </p:nvPr>
        </p:nvSpPr>
        <p:spPr>
          <a:xfrm>
            <a:off x="4980291" y="1616200"/>
            <a:ext cx="2654400" cy="3459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200"/>
              <a:buNone/>
              <a:defRPr sz="2200"/>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endParaRPr/>
          </a:p>
        </p:txBody>
      </p:sp>
      <p:sp>
        <p:nvSpPr>
          <p:cNvPr id="153" name="Google Shape;153;p19"/>
          <p:cNvSpPr txBox="1">
            <a:spLocks noGrp="1"/>
          </p:cNvSpPr>
          <p:nvPr>
            <p:ph type="subTitle" idx="4"/>
          </p:nvPr>
        </p:nvSpPr>
        <p:spPr>
          <a:xfrm>
            <a:off x="4980283" y="2035575"/>
            <a:ext cx="2654400" cy="4848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154" name="Google Shape;154;p19"/>
          <p:cNvSpPr txBox="1">
            <a:spLocks noGrp="1"/>
          </p:cNvSpPr>
          <p:nvPr>
            <p:ph type="title" idx="5"/>
          </p:nvPr>
        </p:nvSpPr>
        <p:spPr>
          <a:xfrm>
            <a:off x="1509319" y="3049550"/>
            <a:ext cx="2654400" cy="3459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200"/>
              <a:buNone/>
              <a:defRPr sz="2200"/>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endParaRPr/>
          </a:p>
        </p:txBody>
      </p:sp>
      <p:sp>
        <p:nvSpPr>
          <p:cNvPr id="155" name="Google Shape;155;p19"/>
          <p:cNvSpPr txBox="1">
            <a:spLocks noGrp="1"/>
          </p:cNvSpPr>
          <p:nvPr>
            <p:ph type="subTitle" idx="6"/>
          </p:nvPr>
        </p:nvSpPr>
        <p:spPr>
          <a:xfrm>
            <a:off x="1509308" y="3468975"/>
            <a:ext cx="26544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156" name="Google Shape;156;p19"/>
          <p:cNvSpPr txBox="1">
            <a:spLocks noGrp="1"/>
          </p:cNvSpPr>
          <p:nvPr>
            <p:ph type="title" idx="7"/>
          </p:nvPr>
        </p:nvSpPr>
        <p:spPr>
          <a:xfrm>
            <a:off x="4980292" y="3049550"/>
            <a:ext cx="2654400" cy="3459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200"/>
              <a:buNone/>
              <a:defRPr sz="2200"/>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endParaRPr/>
          </a:p>
        </p:txBody>
      </p:sp>
      <p:sp>
        <p:nvSpPr>
          <p:cNvPr id="157" name="Google Shape;157;p19"/>
          <p:cNvSpPr txBox="1">
            <a:spLocks noGrp="1"/>
          </p:cNvSpPr>
          <p:nvPr>
            <p:ph type="subTitle" idx="8"/>
          </p:nvPr>
        </p:nvSpPr>
        <p:spPr>
          <a:xfrm>
            <a:off x="4980283" y="3468975"/>
            <a:ext cx="2654400" cy="4848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cxnSp>
        <p:nvCxnSpPr>
          <p:cNvPr id="158" name="Google Shape;158;p19"/>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159" name="Google Shape;159;p19"/>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160" name="Google Shape;160;p19"/>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161" name="Google Shape;161;p19"/>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5C3EFDB1-A913-0B48-B36B-9BBFF427C9B6}"/>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27473617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six columns" preserve="1">
  <p:cSld name="Title and six columns">
    <p:spTree>
      <p:nvGrpSpPr>
        <p:cNvPr id="1" name="Shape 162"/>
        <p:cNvGrpSpPr/>
        <p:nvPr/>
      </p:nvGrpSpPr>
      <p:grpSpPr>
        <a:xfrm>
          <a:off x="0" y="0"/>
          <a:ext cx="0" cy="0"/>
          <a:chOff x="0" y="0"/>
          <a:chExt cx="0" cy="0"/>
        </a:xfrm>
      </p:grpSpPr>
      <p:sp>
        <p:nvSpPr>
          <p:cNvPr id="163" name="Google Shape;163;p20"/>
          <p:cNvSpPr txBox="1">
            <a:spLocks noGrp="1"/>
          </p:cNvSpPr>
          <p:nvPr>
            <p:ph type="title"/>
          </p:nvPr>
        </p:nvSpPr>
        <p:spPr>
          <a:xfrm>
            <a:off x="720000" y="1326612"/>
            <a:ext cx="2305500" cy="49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dirty="0"/>
          </a:p>
        </p:txBody>
      </p:sp>
      <p:sp>
        <p:nvSpPr>
          <p:cNvPr id="164" name="Google Shape;164;p20"/>
          <p:cNvSpPr txBox="1">
            <a:spLocks noGrp="1"/>
          </p:cNvSpPr>
          <p:nvPr>
            <p:ph type="subTitle" idx="1"/>
          </p:nvPr>
        </p:nvSpPr>
        <p:spPr>
          <a:xfrm>
            <a:off x="720000" y="1733400"/>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5" name="Google Shape;165;p20"/>
          <p:cNvSpPr txBox="1">
            <a:spLocks noGrp="1"/>
          </p:cNvSpPr>
          <p:nvPr>
            <p:ph type="title" idx="2"/>
          </p:nvPr>
        </p:nvSpPr>
        <p:spPr>
          <a:xfrm>
            <a:off x="3419271" y="1326612"/>
            <a:ext cx="2305500" cy="49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66" name="Google Shape;166;p20"/>
          <p:cNvSpPr txBox="1">
            <a:spLocks noGrp="1"/>
          </p:cNvSpPr>
          <p:nvPr>
            <p:ph type="subTitle" idx="3"/>
          </p:nvPr>
        </p:nvSpPr>
        <p:spPr>
          <a:xfrm>
            <a:off x="3419269" y="1733400"/>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7" name="Google Shape;167;p20"/>
          <p:cNvSpPr txBox="1">
            <a:spLocks noGrp="1"/>
          </p:cNvSpPr>
          <p:nvPr>
            <p:ph type="title" idx="4"/>
          </p:nvPr>
        </p:nvSpPr>
        <p:spPr>
          <a:xfrm>
            <a:off x="719975" y="3092336"/>
            <a:ext cx="2305500" cy="49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68" name="Google Shape;168;p20"/>
          <p:cNvSpPr txBox="1">
            <a:spLocks noGrp="1"/>
          </p:cNvSpPr>
          <p:nvPr>
            <p:ph type="subTitle" idx="5"/>
          </p:nvPr>
        </p:nvSpPr>
        <p:spPr>
          <a:xfrm>
            <a:off x="719975" y="3496687"/>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9" name="Google Shape;169;p20"/>
          <p:cNvSpPr txBox="1">
            <a:spLocks noGrp="1"/>
          </p:cNvSpPr>
          <p:nvPr>
            <p:ph type="title" idx="6"/>
          </p:nvPr>
        </p:nvSpPr>
        <p:spPr>
          <a:xfrm>
            <a:off x="3419246" y="3092336"/>
            <a:ext cx="2305500" cy="49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70" name="Google Shape;170;p20"/>
          <p:cNvSpPr txBox="1">
            <a:spLocks noGrp="1"/>
          </p:cNvSpPr>
          <p:nvPr>
            <p:ph type="subTitle" idx="7"/>
          </p:nvPr>
        </p:nvSpPr>
        <p:spPr>
          <a:xfrm>
            <a:off x="3419244" y="3496687"/>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1" name="Google Shape;171;p20"/>
          <p:cNvSpPr txBox="1">
            <a:spLocks noGrp="1"/>
          </p:cNvSpPr>
          <p:nvPr>
            <p:ph type="title" idx="8"/>
          </p:nvPr>
        </p:nvSpPr>
        <p:spPr>
          <a:xfrm>
            <a:off x="6118549" y="1326612"/>
            <a:ext cx="2305500" cy="49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72" name="Google Shape;172;p20"/>
          <p:cNvSpPr txBox="1">
            <a:spLocks noGrp="1"/>
          </p:cNvSpPr>
          <p:nvPr>
            <p:ph type="subTitle" idx="9"/>
          </p:nvPr>
        </p:nvSpPr>
        <p:spPr>
          <a:xfrm>
            <a:off x="6118545" y="1733400"/>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3" name="Google Shape;173;p20"/>
          <p:cNvSpPr txBox="1">
            <a:spLocks noGrp="1"/>
          </p:cNvSpPr>
          <p:nvPr>
            <p:ph type="title" idx="13"/>
          </p:nvPr>
        </p:nvSpPr>
        <p:spPr>
          <a:xfrm>
            <a:off x="6118524" y="3092336"/>
            <a:ext cx="2305500" cy="49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74" name="Google Shape;174;p20"/>
          <p:cNvSpPr txBox="1">
            <a:spLocks noGrp="1"/>
          </p:cNvSpPr>
          <p:nvPr>
            <p:ph type="subTitle" idx="14"/>
          </p:nvPr>
        </p:nvSpPr>
        <p:spPr>
          <a:xfrm>
            <a:off x="6118520" y="3496687"/>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5" name="Google Shape;175;p20"/>
          <p:cNvSpPr txBox="1">
            <a:spLocks noGrp="1"/>
          </p:cNvSpPr>
          <p:nvPr>
            <p:ph type="title" idx="15"/>
          </p:nvPr>
        </p:nvSpPr>
        <p:spPr>
          <a:xfrm>
            <a:off x="2061850" y="445025"/>
            <a:ext cx="50202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cxnSp>
        <p:nvCxnSpPr>
          <p:cNvPr id="176" name="Google Shape;176;p20"/>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177" name="Google Shape;177;p20"/>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178" name="Google Shape;178;p20"/>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179" name="Google Shape;179;p20"/>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10F5701B-DD2C-F394-7EF8-319B5557E0A9}"/>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14817573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preserve="1" userDrawn="1">
  <p:cSld name="Section header">
    <p:spTree>
      <p:nvGrpSpPr>
        <p:cNvPr id="1" name="Shape 16"/>
        <p:cNvGrpSpPr/>
        <p:nvPr/>
      </p:nvGrpSpPr>
      <p:grpSpPr>
        <a:xfrm>
          <a:off x="0" y="0"/>
          <a:ext cx="0" cy="0"/>
          <a:chOff x="0" y="0"/>
          <a:chExt cx="0" cy="0"/>
        </a:xfrm>
      </p:grpSpPr>
      <p:sp>
        <p:nvSpPr>
          <p:cNvPr id="17" name="Google Shape;17;p3"/>
          <p:cNvSpPr txBox="1">
            <a:spLocks noGrp="1"/>
          </p:cNvSpPr>
          <p:nvPr>
            <p:ph type="title"/>
          </p:nvPr>
        </p:nvSpPr>
        <p:spPr>
          <a:xfrm>
            <a:off x="715100" y="1975150"/>
            <a:ext cx="4360200" cy="1191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45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dirty="0"/>
          </a:p>
        </p:txBody>
      </p:sp>
      <p:sp>
        <p:nvSpPr>
          <p:cNvPr id="19" name="Google Shape;19;p3"/>
          <p:cNvSpPr txBox="1">
            <a:spLocks noGrp="1"/>
          </p:cNvSpPr>
          <p:nvPr>
            <p:ph type="subTitle" idx="1"/>
          </p:nvPr>
        </p:nvSpPr>
        <p:spPr>
          <a:xfrm>
            <a:off x="715100" y="3509513"/>
            <a:ext cx="4360200" cy="435000"/>
          </a:xfrm>
          <a:prstGeom prst="rect">
            <a:avLst/>
          </a:prstGeom>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1600">
                <a:solidFill>
                  <a:srgbClr val="004990"/>
                </a:solidFill>
              </a:defRPr>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a:endParaRPr dirty="0"/>
          </a:p>
        </p:txBody>
      </p:sp>
      <p:cxnSp>
        <p:nvCxnSpPr>
          <p:cNvPr id="20" name="Google Shape;20;p3"/>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21" name="Google Shape;21;p3"/>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22" name="Google Shape;22;p3"/>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23" name="Google Shape;23;p3"/>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3E75E160-3D30-440C-1D91-2489F4B795E3}"/>
              </a:ext>
            </a:extLst>
          </p:cNvPr>
          <p:cNvPicPr>
            <a:picLocks noChangeAspect="1"/>
          </p:cNvPicPr>
          <p:nvPr userDrawn="1"/>
        </p:nvPicPr>
        <p:blipFill>
          <a:blip r:embed="rId2"/>
          <a:srcRect/>
          <a:stretch/>
        </p:blipFill>
        <p:spPr>
          <a:xfrm>
            <a:off x="7359216" y="4141099"/>
            <a:ext cx="1716116" cy="623309"/>
          </a:xfrm>
          <a:prstGeom prst="rect">
            <a:avLst/>
          </a:prstGeom>
          <a:noFill/>
        </p:spPr>
      </p:pic>
    </p:spTree>
    <p:extLst>
      <p:ext uri="{BB962C8B-B14F-4D97-AF65-F5344CB8AC3E}">
        <p14:creationId xmlns:p14="http://schemas.microsoft.com/office/powerpoint/2010/main" val="30883254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Numbers and text" preserve="1">
  <p:cSld name="Numbers and text">
    <p:spTree>
      <p:nvGrpSpPr>
        <p:cNvPr id="1" name="Shape 180"/>
        <p:cNvGrpSpPr/>
        <p:nvPr/>
      </p:nvGrpSpPr>
      <p:grpSpPr>
        <a:xfrm>
          <a:off x="0" y="0"/>
          <a:ext cx="0" cy="0"/>
          <a:chOff x="0" y="0"/>
          <a:chExt cx="0" cy="0"/>
        </a:xfrm>
      </p:grpSpPr>
      <p:sp>
        <p:nvSpPr>
          <p:cNvPr id="181" name="Google Shape;181;p21"/>
          <p:cNvSpPr txBox="1">
            <a:spLocks noGrp="1"/>
          </p:cNvSpPr>
          <p:nvPr>
            <p:ph type="title" hasCustomPrompt="1"/>
          </p:nvPr>
        </p:nvSpPr>
        <p:spPr>
          <a:xfrm>
            <a:off x="1284000" y="544338"/>
            <a:ext cx="6576000" cy="828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62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82" name="Google Shape;182;p21"/>
          <p:cNvSpPr txBox="1">
            <a:spLocks noGrp="1"/>
          </p:cNvSpPr>
          <p:nvPr>
            <p:ph type="subTitle" idx="1"/>
          </p:nvPr>
        </p:nvSpPr>
        <p:spPr>
          <a:xfrm>
            <a:off x="1284000" y="1326563"/>
            <a:ext cx="6576000" cy="360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3" name="Google Shape;183;p21"/>
          <p:cNvSpPr txBox="1">
            <a:spLocks noGrp="1"/>
          </p:cNvSpPr>
          <p:nvPr>
            <p:ph type="title" idx="2" hasCustomPrompt="1"/>
          </p:nvPr>
        </p:nvSpPr>
        <p:spPr>
          <a:xfrm>
            <a:off x="1284000" y="2000476"/>
            <a:ext cx="6576000" cy="828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62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84" name="Google Shape;184;p21"/>
          <p:cNvSpPr txBox="1">
            <a:spLocks noGrp="1"/>
          </p:cNvSpPr>
          <p:nvPr>
            <p:ph type="subTitle" idx="3"/>
          </p:nvPr>
        </p:nvSpPr>
        <p:spPr>
          <a:xfrm>
            <a:off x="1284000" y="2782711"/>
            <a:ext cx="6576000" cy="360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5" name="Google Shape;185;p21"/>
          <p:cNvSpPr txBox="1">
            <a:spLocks noGrp="1"/>
          </p:cNvSpPr>
          <p:nvPr>
            <p:ph type="title" idx="4" hasCustomPrompt="1"/>
          </p:nvPr>
        </p:nvSpPr>
        <p:spPr>
          <a:xfrm>
            <a:off x="1284000" y="3456626"/>
            <a:ext cx="6576000" cy="828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62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86" name="Google Shape;186;p21"/>
          <p:cNvSpPr txBox="1">
            <a:spLocks noGrp="1"/>
          </p:cNvSpPr>
          <p:nvPr>
            <p:ph type="subTitle" idx="5"/>
          </p:nvPr>
        </p:nvSpPr>
        <p:spPr>
          <a:xfrm>
            <a:off x="1284000" y="4238862"/>
            <a:ext cx="6576000" cy="360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cxnSp>
        <p:nvCxnSpPr>
          <p:cNvPr id="187" name="Google Shape;187;p21"/>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188" name="Google Shape;188;p21"/>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189" name="Google Shape;189;p21"/>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190" name="Google Shape;190;p21"/>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0D49EF6B-2141-4DEC-613E-86C88D530556}"/>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28971403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only 1" preserve="1">
  <p:cSld name="Title only 1">
    <p:spTree>
      <p:nvGrpSpPr>
        <p:cNvPr id="1" name="Shape 191"/>
        <p:cNvGrpSpPr/>
        <p:nvPr/>
      </p:nvGrpSpPr>
      <p:grpSpPr>
        <a:xfrm>
          <a:off x="0" y="0"/>
          <a:ext cx="0" cy="0"/>
          <a:chOff x="0" y="0"/>
          <a:chExt cx="0" cy="0"/>
        </a:xfrm>
      </p:grpSpPr>
      <p:sp>
        <p:nvSpPr>
          <p:cNvPr id="192" name="Google Shape;192;p22"/>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pic>
        <p:nvPicPr>
          <p:cNvPr id="3" name="Picture 2">
            <a:extLst>
              <a:ext uri="{FF2B5EF4-FFF2-40B4-BE49-F238E27FC236}">
                <a16:creationId xmlns:a16="http://schemas.microsoft.com/office/drawing/2014/main" id="{C1FE342E-CCC1-A1F4-F4A3-32EA0A2C98A6}"/>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36003350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hanks" preserve="1">
  <p:cSld name="Thanks">
    <p:spTree>
      <p:nvGrpSpPr>
        <p:cNvPr id="1" name="Shape 193"/>
        <p:cNvGrpSpPr/>
        <p:nvPr/>
      </p:nvGrpSpPr>
      <p:grpSpPr>
        <a:xfrm>
          <a:off x="0" y="0"/>
          <a:ext cx="0" cy="0"/>
          <a:chOff x="0" y="0"/>
          <a:chExt cx="0" cy="0"/>
        </a:xfrm>
      </p:grpSpPr>
      <p:sp>
        <p:nvSpPr>
          <p:cNvPr id="194" name="Google Shape;194;p23"/>
          <p:cNvSpPr txBox="1">
            <a:spLocks noGrp="1"/>
          </p:cNvSpPr>
          <p:nvPr>
            <p:ph type="ctrTitle"/>
          </p:nvPr>
        </p:nvSpPr>
        <p:spPr>
          <a:xfrm>
            <a:off x="2430025" y="669825"/>
            <a:ext cx="4284000" cy="997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95" name="Google Shape;195;p23"/>
          <p:cNvSpPr txBox="1">
            <a:spLocks noGrp="1"/>
          </p:cNvSpPr>
          <p:nvPr>
            <p:ph type="subTitle" idx="1"/>
          </p:nvPr>
        </p:nvSpPr>
        <p:spPr>
          <a:xfrm>
            <a:off x="2425075" y="1634075"/>
            <a:ext cx="4293900" cy="1054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cxnSp>
        <p:nvCxnSpPr>
          <p:cNvPr id="197" name="Google Shape;197;p23"/>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198" name="Google Shape;198;p23"/>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199" name="Google Shape;199;p23"/>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200" name="Google Shape;200;p23"/>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AEDC7F83-3822-B7CA-DC6C-B0F7E7AC66BE}"/>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33375610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ackground" preserve="1">
  <p:cSld name="Background">
    <p:spTree>
      <p:nvGrpSpPr>
        <p:cNvPr id="1" name="Shape 201"/>
        <p:cNvGrpSpPr/>
        <p:nvPr/>
      </p:nvGrpSpPr>
      <p:grpSpPr>
        <a:xfrm>
          <a:off x="0" y="0"/>
          <a:ext cx="0" cy="0"/>
          <a:chOff x="0" y="0"/>
          <a:chExt cx="0" cy="0"/>
        </a:xfrm>
      </p:grpSpPr>
      <p:cxnSp>
        <p:nvCxnSpPr>
          <p:cNvPr id="202" name="Google Shape;202;p24"/>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203" name="Google Shape;203;p24"/>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BD282914-D242-19EC-46A1-E86C6EA56463}"/>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29346388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ackground 1" preserve="1">
  <p:cSld name="Background 1">
    <p:spTree>
      <p:nvGrpSpPr>
        <p:cNvPr id="1" name="Shape 204"/>
        <p:cNvGrpSpPr/>
        <p:nvPr/>
      </p:nvGrpSpPr>
      <p:grpSpPr>
        <a:xfrm>
          <a:off x="0" y="0"/>
          <a:ext cx="0" cy="0"/>
          <a:chOff x="0" y="0"/>
          <a:chExt cx="0" cy="0"/>
        </a:xfrm>
      </p:grpSpPr>
      <p:cxnSp>
        <p:nvCxnSpPr>
          <p:cNvPr id="205" name="Google Shape;205;p25"/>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206" name="Google Shape;206;p25"/>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BC0C7142-02DB-079B-6878-195F53FE1E25}"/>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8855703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cxnSp>
        <p:nvCxnSpPr>
          <p:cNvPr id="7" name="Straight Connector 6" hidden="1"/>
          <p:cNvCxnSpPr/>
          <p:nvPr/>
        </p:nvCxnSpPr>
        <p:spPr>
          <a:xfrm>
            <a:off x="1047127" y="1816100"/>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hidden="1"/>
          <p:cNvSpPr>
            <a:spLocks noGrp="1"/>
          </p:cNvSpPr>
          <p:nvPr>
            <p:ph type="dt" sz="half" idx="10"/>
          </p:nvPr>
        </p:nvSpPr>
        <p:spPr/>
        <p:txBody>
          <a:bodyPr/>
          <a:lstStyle/>
          <a:p>
            <a:fld id="{96DFF08F-DC6B-4601-B491-B0F83F6DD2DA}" type="datetimeFigureOut">
              <a:rPr lang="en-US" smtClean="0"/>
              <a:t>1/16/24</a:t>
            </a:fld>
            <a:endParaRPr lang="en-US" dirty="0"/>
          </a:p>
        </p:txBody>
      </p:sp>
      <p:sp>
        <p:nvSpPr>
          <p:cNvPr id="5" name="Footer Placeholder 4" hidden="1"/>
          <p:cNvSpPr>
            <a:spLocks noGrp="1"/>
          </p:cNvSpPr>
          <p:nvPr>
            <p:ph type="ftr" sz="quarter" idx="11"/>
          </p:nvPr>
        </p:nvSpPr>
        <p:spPr/>
        <p:txBody>
          <a:bodyPr/>
          <a:lstStyle/>
          <a:p>
            <a:endParaRPr lang="en-US" dirty="0"/>
          </a:p>
        </p:txBody>
      </p:sp>
      <p:sp>
        <p:nvSpPr>
          <p:cNvPr id="6" name="Slide Number Placeholder 5" hidden="1"/>
          <p:cNvSpPr>
            <a:spLocks noGrp="1"/>
          </p:cNvSpPr>
          <p:nvPr>
            <p:ph type="sldNum" sz="quarter" idx="12"/>
          </p:nvPr>
        </p:nvSpPr>
        <p:spPr/>
        <p:txBody>
          <a:bodyPr/>
          <a:lstStyle/>
          <a:p>
            <a:fld id="{4FAB73BC-B049-4115-A692-8D63A059BFB8}" type="slidenum">
              <a:rPr lang="en-US" smtClean="0"/>
              <a:t>‹#›</a:t>
            </a:fld>
            <a:endParaRPr lang="en-US" dirty="0"/>
          </a:p>
        </p:txBody>
      </p:sp>
      <p:cxnSp>
        <p:nvCxnSpPr>
          <p:cNvPr id="8" name="Google Shape;202;p24">
            <a:extLst>
              <a:ext uri="{FF2B5EF4-FFF2-40B4-BE49-F238E27FC236}">
                <a16:creationId xmlns:a16="http://schemas.microsoft.com/office/drawing/2014/main" id="{DC353E64-1FB7-F1F4-3693-E12CF7249607}"/>
              </a:ext>
            </a:extLst>
          </p:cNvPr>
          <p:cNvCxnSpPr/>
          <p:nvPr userDrawn="1"/>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9" name="Google Shape;203;p24">
            <a:extLst>
              <a:ext uri="{FF2B5EF4-FFF2-40B4-BE49-F238E27FC236}">
                <a16:creationId xmlns:a16="http://schemas.microsoft.com/office/drawing/2014/main" id="{0EEEAFE1-E9AB-9155-EDF1-854A312114CB}"/>
              </a:ext>
            </a:extLst>
          </p:cNvPr>
          <p:cNvCxnSpPr/>
          <p:nvPr userDrawn="1"/>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10" name="Picture 9">
            <a:extLst>
              <a:ext uri="{FF2B5EF4-FFF2-40B4-BE49-F238E27FC236}">
                <a16:creationId xmlns:a16="http://schemas.microsoft.com/office/drawing/2014/main" id="{15E27AEC-0B8D-D101-DBD1-5566EB8F918E}"/>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2378520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reserve="1">
  <p:cSld name="Title and body">
    <p:spTree>
      <p:nvGrpSpPr>
        <p:cNvPr id="1" name="Shape 24"/>
        <p:cNvGrpSpPr/>
        <p:nvPr/>
      </p:nvGrpSpPr>
      <p:grpSpPr>
        <a:xfrm>
          <a:off x="0" y="0"/>
          <a:ext cx="0" cy="0"/>
          <a:chOff x="0" y="0"/>
          <a:chExt cx="0" cy="0"/>
        </a:xfrm>
      </p:grpSpPr>
      <p:sp>
        <p:nvSpPr>
          <p:cNvPr id="25" name="Google Shape;25;p4"/>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b="1"/>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6" name="Google Shape;26;p4"/>
          <p:cNvSpPr txBox="1">
            <a:spLocks noGrp="1"/>
          </p:cNvSpPr>
          <p:nvPr>
            <p:ph type="body" idx="1"/>
          </p:nvPr>
        </p:nvSpPr>
        <p:spPr>
          <a:xfrm>
            <a:off x="720000" y="1152475"/>
            <a:ext cx="7704000" cy="3416400"/>
          </a:xfrm>
          <a:prstGeom prst="rect">
            <a:avLst/>
          </a:prstGeom>
        </p:spPr>
        <p:txBody>
          <a:bodyPr spcFirstLastPara="1" wrap="square" lIns="91425" tIns="91425" rIns="91425" bIns="91425" anchor="t" anchorCtr="0">
            <a:noAutofit/>
          </a:bodyPr>
          <a:lstStyle>
            <a:lvl1pPr marL="457200" lvl="0" indent="-259080" rtl="0">
              <a:lnSpc>
                <a:spcPct val="115000"/>
              </a:lnSpc>
              <a:spcBef>
                <a:spcPts val="0"/>
              </a:spcBef>
              <a:spcAft>
                <a:spcPts val="0"/>
              </a:spcAft>
              <a:buClr>
                <a:srgbClr val="434343"/>
              </a:buClr>
              <a:buSzPts val="480"/>
              <a:buFont typeface="Raleway Medium"/>
              <a:buAutoNum type="arabicPeriod"/>
              <a:defRPr sz="1200">
                <a:solidFill>
                  <a:srgbClr val="434343"/>
                </a:solidFill>
              </a:defRPr>
            </a:lvl1pPr>
            <a:lvl2pPr marL="914400" lvl="1" indent="-259080" rtl="0">
              <a:lnSpc>
                <a:spcPct val="115000"/>
              </a:lnSpc>
              <a:spcBef>
                <a:spcPts val="0"/>
              </a:spcBef>
              <a:spcAft>
                <a:spcPts val="0"/>
              </a:spcAft>
              <a:buClr>
                <a:srgbClr val="434343"/>
              </a:buClr>
              <a:buSzPts val="480"/>
              <a:buFont typeface="Roboto Condensed Light"/>
              <a:buAutoNum type="alphaLcPeriod"/>
              <a:defRPr>
                <a:solidFill>
                  <a:srgbClr val="434343"/>
                </a:solidFill>
              </a:defRPr>
            </a:lvl2pPr>
            <a:lvl3pPr marL="1371600" lvl="2" indent="-259080" rtl="0">
              <a:lnSpc>
                <a:spcPct val="115000"/>
              </a:lnSpc>
              <a:spcBef>
                <a:spcPts val="0"/>
              </a:spcBef>
              <a:spcAft>
                <a:spcPts val="0"/>
              </a:spcAft>
              <a:buClr>
                <a:srgbClr val="434343"/>
              </a:buClr>
              <a:buSzPts val="480"/>
              <a:buFont typeface="Roboto Condensed Light"/>
              <a:buAutoNum type="romanLcPeriod"/>
              <a:defRPr>
                <a:solidFill>
                  <a:srgbClr val="434343"/>
                </a:solidFill>
              </a:defRPr>
            </a:lvl3pPr>
            <a:lvl4pPr marL="1828800" lvl="3" indent="-259080" rtl="0">
              <a:lnSpc>
                <a:spcPct val="115000"/>
              </a:lnSpc>
              <a:spcBef>
                <a:spcPts val="0"/>
              </a:spcBef>
              <a:spcAft>
                <a:spcPts val="0"/>
              </a:spcAft>
              <a:buClr>
                <a:srgbClr val="434343"/>
              </a:buClr>
              <a:buSzPts val="480"/>
              <a:buFont typeface="Roboto Condensed Light"/>
              <a:buAutoNum type="arabicPeriod"/>
              <a:defRPr>
                <a:solidFill>
                  <a:srgbClr val="434343"/>
                </a:solidFill>
              </a:defRPr>
            </a:lvl4pPr>
            <a:lvl5pPr marL="2286000" lvl="4" indent="-259079" rtl="0">
              <a:lnSpc>
                <a:spcPct val="115000"/>
              </a:lnSpc>
              <a:spcBef>
                <a:spcPts val="0"/>
              </a:spcBef>
              <a:spcAft>
                <a:spcPts val="0"/>
              </a:spcAft>
              <a:buClr>
                <a:srgbClr val="434343"/>
              </a:buClr>
              <a:buSzPts val="480"/>
              <a:buFont typeface="Roboto Condensed Light"/>
              <a:buAutoNum type="alphaLcPeriod"/>
              <a:defRPr>
                <a:solidFill>
                  <a:srgbClr val="434343"/>
                </a:solidFill>
              </a:defRPr>
            </a:lvl5pPr>
            <a:lvl6pPr marL="2743200" lvl="5" indent="-259079" rtl="0">
              <a:lnSpc>
                <a:spcPct val="115000"/>
              </a:lnSpc>
              <a:spcBef>
                <a:spcPts val="0"/>
              </a:spcBef>
              <a:spcAft>
                <a:spcPts val="0"/>
              </a:spcAft>
              <a:buClr>
                <a:srgbClr val="434343"/>
              </a:buClr>
              <a:buSzPts val="480"/>
              <a:buFont typeface="Roboto Condensed Light"/>
              <a:buAutoNum type="romanLcPeriod"/>
              <a:defRPr>
                <a:solidFill>
                  <a:srgbClr val="434343"/>
                </a:solidFill>
              </a:defRPr>
            </a:lvl6pPr>
            <a:lvl7pPr marL="3200400" lvl="6" indent="-259079" rtl="0">
              <a:lnSpc>
                <a:spcPct val="115000"/>
              </a:lnSpc>
              <a:spcBef>
                <a:spcPts val="0"/>
              </a:spcBef>
              <a:spcAft>
                <a:spcPts val="0"/>
              </a:spcAft>
              <a:buClr>
                <a:srgbClr val="434343"/>
              </a:buClr>
              <a:buSzPts val="480"/>
              <a:buFont typeface="Roboto Condensed Light"/>
              <a:buAutoNum type="arabicPeriod"/>
              <a:defRPr>
                <a:solidFill>
                  <a:srgbClr val="434343"/>
                </a:solidFill>
              </a:defRPr>
            </a:lvl7pPr>
            <a:lvl8pPr marL="3657600" lvl="7" indent="-259079" rtl="0">
              <a:lnSpc>
                <a:spcPct val="115000"/>
              </a:lnSpc>
              <a:spcBef>
                <a:spcPts val="0"/>
              </a:spcBef>
              <a:spcAft>
                <a:spcPts val="0"/>
              </a:spcAft>
              <a:buClr>
                <a:srgbClr val="434343"/>
              </a:buClr>
              <a:buSzPts val="480"/>
              <a:buFont typeface="Roboto Condensed Light"/>
              <a:buAutoNum type="alphaLcPeriod"/>
              <a:defRPr>
                <a:solidFill>
                  <a:srgbClr val="434343"/>
                </a:solidFill>
              </a:defRPr>
            </a:lvl8pPr>
            <a:lvl9pPr marL="4114800" lvl="8" indent="-259079" rtl="0">
              <a:lnSpc>
                <a:spcPct val="115000"/>
              </a:lnSpc>
              <a:spcBef>
                <a:spcPts val="0"/>
              </a:spcBef>
              <a:spcAft>
                <a:spcPts val="0"/>
              </a:spcAft>
              <a:buClr>
                <a:srgbClr val="434343"/>
              </a:buClr>
              <a:buSzPts val="480"/>
              <a:buFont typeface="Roboto Condensed Light"/>
              <a:buAutoNum type="romanLcPeriod"/>
              <a:defRPr>
                <a:solidFill>
                  <a:srgbClr val="434343"/>
                </a:solidFill>
              </a:defRPr>
            </a:lvl9pPr>
          </a:lstStyle>
          <a:p>
            <a:endParaRPr dirty="0"/>
          </a:p>
        </p:txBody>
      </p:sp>
      <p:cxnSp>
        <p:nvCxnSpPr>
          <p:cNvPr id="27" name="Google Shape;27;p4"/>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28" name="Google Shape;28;p4"/>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29" name="Google Shape;29;p4"/>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30" name="Google Shape;30;p4"/>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4" name="Picture 3">
            <a:extLst>
              <a:ext uri="{FF2B5EF4-FFF2-40B4-BE49-F238E27FC236}">
                <a16:creationId xmlns:a16="http://schemas.microsoft.com/office/drawing/2014/main" id="{3E521360-1224-D171-DA38-3D72E8A67AB5}"/>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27819753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preserve="1" userDrawn="1">
  <p:cSld name="Title and two columns">
    <p:spTree>
      <p:nvGrpSpPr>
        <p:cNvPr id="1" name="Shape 31"/>
        <p:cNvGrpSpPr/>
        <p:nvPr/>
      </p:nvGrpSpPr>
      <p:grpSpPr>
        <a:xfrm>
          <a:off x="0" y="0"/>
          <a:ext cx="0" cy="0"/>
          <a:chOff x="0" y="0"/>
          <a:chExt cx="0" cy="0"/>
        </a:xfrm>
      </p:grpSpPr>
      <p:sp>
        <p:nvSpPr>
          <p:cNvPr id="32" name="Google Shape;32;p5"/>
          <p:cNvSpPr txBox="1">
            <a:spLocks noGrp="1"/>
          </p:cNvSpPr>
          <p:nvPr>
            <p:ph type="subTitle" idx="1"/>
          </p:nvPr>
        </p:nvSpPr>
        <p:spPr>
          <a:xfrm>
            <a:off x="720000" y="2606338"/>
            <a:ext cx="1777800" cy="5727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2500"/>
              <a:buFont typeface="Bebas Neue"/>
              <a:buNone/>
              <a:defRPr sz="1800" b="1" i="0">
                <a:solidFill>
                  <a:srgbClr val="004990"/>
                </a:solidFill>
                <a:latin typeface="Garamond" panose="02020404030301010803" pitchFamily="18" charset="0"/>
                <a:ea typeface="Garamond" panose="02020404030301010803" pitchFamily="18" charset="0"/>
                <a:cs typeface="Garamond" panose="02020404030301010803" pitchFamily="18" charset="0"/>
                <a:sym typeface="Fjalla One"/>
              </a:defRPr>
            </a:lvl1pPr>
            <a:lvl2pPr lvl="1" algn="ctr">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2pPr>
            <a:lvl3pPr lvl="2" algn="ctr">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3pPr>
            <a:lvl4pPr lvl="3" algn="ctr">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4pPr>
            <a:lvl5pPr lvl="4" algn="ctr">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5pPr>
            <a:lvl6pPr lvl="5" algn="ctr">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6pPr>
            <a:lvl7pPr lvl="6" algn="ctr">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7pPr>
            <a:lvl8pPr lvl="7" algn="ctr">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8pPr>
            <a:lvl9pPr lvl="8" algn="ctr">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9pPr>
          </a:lstStyle>
          <a:p>
            <a:endParaRPr dirty="0"/>
          </a:p>
        </p:txBody>
      </p:sp>
      <p:sp>
        <p:nvSpPr>
          <p:cNvPr id="33" name="Google Shape;33;p5"/>
          <p:cNvSpPr txBox="1">
            <a:spLocks noGrp="1"/>
          </p:cNvSpPr>
          <p:nvPr>
            <p:ph type="subTitle" idx="2"/>
          </p:nvPr>
        </p:nvSpPr>
        <p:spPr>
          <a:xfrm>
            <a:off x="6646200" y="2606338"/>
            <a:ext cx="1777800" cy="572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500"/>
              <a:buFont typeface="Bebas Neue"/>
              <a:buNone/>
              <a:defRPr sz="1800" b="1" i="0">
                <a:solidFill>
                  <a:srgbClr val="004990"/>
                </a:solidFill>
                <a:latin typeface="Garamond" panose="02020404030301010803" pitchFamily="18" charset="0"/>
                <a:ea typeface="Garamond" panose="02020404030301010803" pitchFamily="18" charset="0"/>
                <a:cs typeface="Garamond" panose="02020404030301010803" pitchFamily="18" charset="0"/>
                <a:sym typeface="Fjalla One"/>
              </a:defRPr>
            </a:lvl1pPr>
            <a:lvl2pPr lvl="1" algn="ctr" rtl="0">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2pPr>
            <a:lvl3pPr lvl="2" algn="ctr" rtl="0">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3pPr>
            <a:lvl4pPr lvl="3" algn="ctr" rtl="0">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4pPr>
            <a:lvl5pPr lvl="4" algn="ctr" rtl="0">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5pPr>
            <a:lvl6pPr lvl="5" algn="ctr" rtl="0">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6pPr>
            <a:lvl7pPr lvl="6" algn="ctr" rtl="0">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7pPr>
            <a:lvl8pPr lvl="7" algn="ctr" rtl="0">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8pPr>
            <a:lvl9pPr lvl="8" algn="ctr" rtl="0">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9pPr>
          </a:lstStyle>
          <a:p>
            <a:endParaRPr dirty="0"/>
          </a:p>
        </p:txBody>
      </p:sp>
      <p:sp>
        <p:nvSpPr>
          <p:cNvPr id="34" name="Google Shape;34;p5"/>
          <p:cNvSpPr txBox="1">
            <a:spLocks noGrp="1"/>
          </p:cNvSpPr>
          <p:nvPr>
            <p:ph type="subTitle" idx="3"/>
          </p:nvPr>
        </p:nvSpPr>
        <p:spPr>
          <a:xfrm>
            <a:off x="720000" y="3150025"/>
            <a:ext cx="1777800" cy="713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dirty="0"/>
          </a:p>
        </p:txBody>
      </p:sp>
      <p:sp>
        <p:nvSpPr>
          <p:cNvPr id="35" name="Google Shape;35;p5"/>
          <p:cNvSpPr txBox="1">
            <a:spLocks noGrp="1"/>
          </p:cNvSpPr>
          <p:nvPr>
            <p:ph type="subTitle" idx="4"/>
          </p:nvPr>
        </p:nvSpPr>
        <p:spPr>
          <a:xfrm>
            <a:off x="6646200" y="3150013"/>
            <a:ext cx="1777800" cy="713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dirty="0"/>
          </a:p>
        </p:txBody>
      </p:sp>
      <p:sp>
        <p:nvSpPr>
          <p:cNvPr id="36" name="Google Shape;36;p5"/>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cxnSp>
        <p:nvCxnSpPr>
          <p:cNvPr id="37" name="Google Shape;37;p5"/>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38" name="Google Shape;38;p5"/>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39" name="Google Shape;39;p5"/>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40" name="Google Shape;40;p5"/>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4" name="Picture 3">
            <a:extLst>
              <a:ext uri="{FF2B5EF4-FFF2-40B4-BE49-F238E27FC236}">
                <a16:creationId xmlns:a16="http://schemas.microsoft.com/office/drawing/2014/main" id="{4A117CD4-6029-3C42-EF5E-CF6B3C73568E}"/>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9877908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reserve="1">
  <p:cSld name="Title only">
    <p:spTree>
      <p:nvGrpSpPr>
        <p:cNvPr id="1" name="Shape 41"/>
        <p:cNvGrpSpPr/>
        <p:nvPr/>
      </p:nvGrpSpPr>
      <p:grpSpPr>
        <a:xfrm>
          <a:off x="0" y="0"/>
          <a:ext cx="0" cy="0"/>
          <a:chOff x="0" y="0"/>
          <a:chExt cx="0" cy="0"/>
        </a:xfrm>
      </p:grpSpPr>
      <p:sp>
        <p:nvSpPr>
          <p:cNvPr id="42" name="Google Shape;42;p6"/>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cxnSp>
        <p:nvCxnSpPr>
          <p:cNvPr id="43" name="Google Shape;43;p6"/>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44" name="Google Shape;44;p6"/>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45" name="Google Shape;45;p6"/>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46" name="Google Shape;46;p6"/>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4" name="Picture 3">
            <a:extLst>
              <a:ext uri="{FF2B5EF4-FFF2-40B4-BE49-F238E27FC236}">
                <a16:creationId xmlns:a16="http://schemas.microsoft.com/office/drawing/2014/main" id="{FFF1E92F-D5D5-9CE4-7A9D-52BAE7455FD7}"/>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37719378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reserve="1">
  <p:cSld name="One column text">
    <p:spTree>
      <p:nvGrpSpPr>
        <p:cNvPr id="1" name="Shape 47"/>
        <p:cNvGrpSpPr/>
        <p:nvPr/>
      </p:nvGrpSpPr>
      <p:grpSpPr>
        <a:xfrm>
          <a:off x="0" y="0"/>
          <a:ext cx="0" cy="0"/>
          <a:chOff x="0" y="0"/>
          <a:chExt cx="0" cy="0"/>
        </a:xfrm>
      </p:grpSpPr>
      <p:sp>
        <p:nvSpPr>
          <p:cNvPr id="48" name="Google Shape;48;p7"/>
          <p:cNvSpPr txBox="1">
            <a:spLocks noGrp="1"/>
          </p:cNvSpPr>
          <p:nvPr>
            <p:ph type="body" idx="1"/>
          </p:nvPr>
        </p:nvSpPr>
        <p:spPr>
          <a:xfrm>
            <a:off x="4874300" y="1748970"/>
            <a:ext cx="3544500" cy="3001450"/>
          </a:xfrm>
          <a:prstGeom prst="rect">
            <a:avLst/>
          </a:prstGeom>
        </p:spPr>
        <p:txBody>
          <a:bodyPr spcFirstLastPara="1" wrap="square" lIns="91425" tIns="91425" rIns="91425" bIns="91425" anchor="ctr" anchorCtr="0">
            <a:noAutofit/>
          </a:bodyPr>
          <a:lstStyle>
            <a:lvl1pPr marL="457200" lvl="0" indent="-330200" rtl="0">
              <a:lnSpc>
                <a:spcPct val="100000"/>
              </a:lnSpc>
              <a:spcBef>
                <a:spcPts val="0"/>
              </a:spcBef>
              <a:spcAft>
                <a:spcPts val="0"/>
              </a:spcAft>
              <a:buClr>
                <a:schemeClr val="dk1"/>
              </a:buClr>
              <a:buSzPts val="1600"/>
              <a:buFont typeface="Exo"/>
              <a:buChar char="●"/>
              <a:defRPr sz="1600">
                <a:solidFill>
                  <a:srgbClr val="004990"/>
                </a:solidFill>
              </a:defRPr>
            </a:lvl1pPr>
            <a:lvl2pPr marL="914400" lvl="1" indent="-330200" rtl="0">
              <a:lnSpc>
                <a:spcPct val="115000"/>
              </a:lnSpc>
              <a:spcBef>
                <a:spcPts val="0"/>
              </a:spcBef>
              <a:spcAft>
                <a:spcPts val="0"/>
              </a:spcAft>
              <a:buClr>
                <a:srgbClr val="494949"/>
              </a:buClr>
              <a:buSzPts val="1600"/>
              <a:buFont typeface="Exo"/>
              <a:buChar char="○"/>
              <a:defRPr>
                <a:solidFill>
                  <a:schemeClr val="dk2"/>
                </a:solidFill>
              </a:defRPr>
            </a:lvl2pPr>
            <a:lvl3pPr marL="1371600" lvl="2" indent="-330200" rtl="0">
              <a:lnSpc>
                <a:spcPct val="115000"/>
              </a:lnSpc>
              <a:spcBef>
                <a:spcPts val="0"/>
              </a:spcBef>
              <a:spcAft>
                <a:spcPts val="0"/>
              </a:spcAft>
              <a:buClr>
                <a:srgbClr val="494949"/>
              </a:buClr>
              <a:buSzPts val="1600"/>
              <a:buFont typeface="Exo"/>
              <a:buChar char="■"/>
              <a:defRPr>
                <a:solidFill>
                  <a:schemeClr val="dk2"/>
                </a:solidFill>
              </a:defRPr>
            </a:lvl3pPr>
            <a:lvl4pPr marL="1828800" lvl="3" indent="-330200" rtl="0">
              <a:lnSpc>
                <a:spcPct val="115000"/>
              </a:lnSpc>
              <a:spcBef>
                <a:spcPts val="0"/>
              </a:spcBef>
              <a:spcAft>
                <a:spcPts val="0"/>
              </a:spcAft>
              <a:buClr>
                <a:srgbClr val="494949"/>
              </a:buClr>
              <a:buSzPts val="1600"/>
              <a:buFont typeface="Exo"/>
              <a:buChar char="●"/>
              <a:defRPr>
                <a:solidFill>
                  <a:schemeClr val="dk2"/>
                </a:solidFill>
              </a:defRPr>
            </a:lvl4pPr>
            <a:lvl5pPr marL="2286000" lvl="4" indent="-330200" rtl="0">
              <a:lnSpc>
                <a:spcPct val="115000"/>
              </a:lnSpc>
              <a:spcBef>
                <a:spcPts val="0"/>
              </a:spcBef>
              <a:spcAft>
                <a:spcPts val="0"/>
              </a:spcAft>
              <a:buClr>
                <a:srgbClr val="494949"/>
              </a:buClr>
              <a:buSzPts val="1600"/>
              <a:buFont typeface="Exo"/>
              <a:buChar char="○"/>
              <a:defRPr>
                <a:solidFill>
                  <a:schemeClr val="dk2"/>
                </a:solidFill>
              </a:defRPr>
            </a:lvl5pPr>
            <a:lvl6pPr marL="2743200" lvl="5" indent="-330200" rtl="0">
              <a:lnSpc>
                <a:spcPct val="115000"/>
              </a:lnSpc>
              <a:spcBef>
                <a:spcPts val="0"/>
              </a:spcBef>
              <a:spcAft>
                <a:spcPts val="0"/>
              </a:spcAft>
              <a:buClr>
                <a:srgbClr val="494949"/>
              </a:buClr>
              <a:buSzPts val="1600"/>
              <a:buFont typeface="Exo"/>
              <a:buChar char="■"/>
              <a:defRPr>
                <a:solidFill>
                  <a:schemeClr val="dk2"/>
                </a:solidFill>
              </a:defRPr>
            </a:lvl6pPr>
            <a:lvl7pPr marL="3200400" lvl="6" indent="-330200" rtl="0">
              <a:lnSpc>
                <a:spcPct val="115000"/>
              </a:lnSpc>
              <a:spcBef>
                <a:spcPts val="0"/>
              </a:spcBef>
              <a:spcAft>
                <a:spcPts val="0"/>
              </a:spcAft>
              <a:buClr>
                <a:srgbClr val="494949"/>
              </a:buClr>
              <a:buSzPts val="1600"/>
              <a:buFont typeface="Exo"/>
              <a:buChar char="●"/>
              <a:defRPr>
                <a:solidFill>
                  <a:schemeClr val="dk2"/>
                </a:solidFill>
              </a:defRPr>
            </a:lvl7pPr>
            <a:lvl8pPr marL="3657600" lvl="7" indent="-330200" rtl="0">
              <a:lnSpc>
                <a:spcPct val="115000"/>
              </a:lnSpc>
              <a:spcBef>
                <a:spcPts val="0"/>
              </a:spcBef>
              <a:spcAft>
                <a:spcPts val="0"/>
              </a:spcAft>
              <a:buClr>
                <a:srgbClr val="494949"/>
              </a:buClr>
              <a:buSzPts val="1600"/>
              <a:buFont typeface="Exo"/>
              <a:buChar char="○"/>
              <a:defRPr>
                <a:solidFill>
                  <a:schemeClr val="dk2"/>
                </a:solidFill>
              </a:defRPr>
            </a:lvl8pPr>
            <a:lvl9pPr marL="4114800" lvl="8" indent="-330200" rtl="0">
              <a:lnSpc>
                <a:spcPct val="115000"/>
              </a:lnSpc>
              <a:spcBef>
                <a:spcPts val="0"/>
              </a:spcBef>
              <a:spcAft>
                <a:spcPts val="0"/>
              </a:spcAft>
              <a:buClr>
                <a:srgbClr val="494949"/>
              </a:buClr>
              <a:buSzPts val="1600"/>
              <a:buFont typeface="Exo"/>
              <a:buChar char="■"/>
              <a:defRPr>
                <a:solidFill>
                  <a:schemeClr val="dk2"/>
                </a:solidFill>
              </a:defRPr>
            </a:lvl9pPr>
          </a:lstStyle>
          <a:p>
            <a:endParaRPr dirty="0"/>
          </a:p>
        </p:txBody>
      </p:sp>
      <p:sp>
        <p:nvSpPr>
          <p:cNvPr id="49" name="Google Shape;49;p7"/>
          <p:cNvSpPr txBox="1">
            <a:spLocks noGrp="1"/>
          </p:cNvSpPr>
          <p:nvPr>
            <p:ph type="title"/>
          </p:nvPr>
        </p:nvSpPr>
        <p:spPr>
          <a:xfrm>
            <a:off x="4874299" y="531771"/>
            <a:ext cx="3544493" cy="8565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800"/>
              <a:buFont typeface="Ramabhadra"/>
              <a:buNone/>
              <a:defRPr/>
            </a:lvl1pPr>
            <a:lvl2pPr lvl="1" algn="ctr" rtl="0">
              <a:spcBef>
                <a:spcPts val="0"/>
              </a:spcBef>
              <a:spcAft>
                <a:spcPts val="0"/>
              </a:spcAft>
              <a:buSzPts val="2800"/>
              <a:buFont typeface="Ramabhadra"/>
              <a:buNone/>
              <a:defRPr sz="2800" b="1">
                <a:latin typeface="Ramabhadra"/>
                <a:ea typeface="Ramabhadra"/>
                <a:cs typeface="Ramabhadra"/>
                <a:sym typeface="Ramabhadra"/>
              </a:defRPr>
            </a:lvl2pPr>
            <a:lvl3pPr lvl="2" algn="ctr" rtl="0">
              <a:spcBef>
                <a:spcPts val="0"/>
              </a:spcBef>
              <a:spcAft>
                <a:spcPts val="0"/>
              </a:spcAft>
              <a:buSzPts val="2800"/>
              <a:buFont typeface="Ramabhadra"/>
              <a:buNone/>
              <a:defRPr sz="2800" b="1">
                <a:latin typeface="Ramabhadra"/>
                <a:ea typeface="Ramabhadra"/>
                <a:cs typeface="Ramabhadra"/>
                <a:sym typeface="Ramabhadra"/>
              </a:defRPr>
            </a:lvl3pPr>
            <a:lvl4pPr lvl="3" algn="ctr" rtl="0">
              <a:spcBef>
                <a:spcPts val="0"/>
              </a:spcBef>
              <a:spcAft>
                <a:spcPts val="0"/>
              </a:spcAft>
              <a:buSzPts val="2800"/>
              <a:buFont typeface="Ramabhadra"/>
              <a:buNone/>
              <a:defRPr sz="2800" b="1">
                <a:latin typeface="Ramabhadra"/>
                <a:ea typeface="Ramabhadra"/>
                <a:cs typeface="Ramabhadra"/>
                <a:sym typeface="Ramabhadra"/>
              </a:defRPr>
            </a:lvl4pPr>
            <a:lvl5pPr lvl="4" algn="ctr" rtl="0">
              <a:spcBef>
                <a:spcPts val="0"/>
              </a:spcBef>
              <a:spcAft>
                <a:spcPts val="0"/>
              </a:spcAft>
              <a:buSzPts val="2800"/>
              <a:buFont typeface="Ramabhadra"/>
              <a:buNone/>
              <a:defRPr sz="2800" b="1">
                <a:latin typeface="Ramabhadra"/>
                <a:ea typeface="Ramabhadra"/>
                <a:cs typeface="Ramabhadra"/>
                <a:sym typeface="Ramabhadra"/>
              </a:defRPr>
            </a:lvl5pPr>
            <a:lvl6pPr lvl="5" algn="ctr" rtl="0">
              <a:spcBef>
                <a:spcPts val="0"/>
              </a:spcBef>
              <a:spcAft>
                <a:spcPts val="0"/>
              </a:spcAft>
              <a:buSzPts val="2800"/>
              <a:buFont typeface="Ramabhadra"/>
              <a:buNone/>
              <a:defRPr sz="2800" b="1">
                <a:latin typeface="Ramabhadra"/>
                <a:ea typeface="Ramabhadra"/>
                <a:cs typeface="Ramabhadra"/>
                <a:sym typeface="Ramabhadra"/>
              </a:defRPr>
            </a:lvl6pPr>
            <a:lvl7pPr lvl="6" algn="ctr" rtl="0">
              <a:spcBef>
                <a:spcPts val="0"/>
              </a:spcBef>
              <a:spcAft>
                <a:spcPts val="0"/>
              </a:spcAft>
              <a:buSzPts val="2800"/>
              <a:buFont typeface="Ramabhadra"/>
              <a:buNone/>
              <a:defRPr sz="2800" b="1">
                <a:latin typeface="Ramabhadra"/>
                <a:ea typeface="Ramabhadra"/>
                <a:cs typeface="Ramabhadra"/>
                <a:sym typeface="Ramabhadra"/>
              </a:defRPr>
            </a:lvl7pPr>
            <a:lvl8pPr lvl="7" algn="ctr" rtl="0">
              <a:spcBef>
                <a:spcPts val="0"/>
              </a:spcBef>
              <a:spcAft>
                <a:spcPts val="0"/>
              </a:spcAft>
              <a:buSzPts val="2800"/>
              <a:buFont typeface="Ramabhadra"/>
              <a:buNone/>
              <a:defRPr sz="2800" b="1">
                <a:latin typeface="Ramabhadra"/>
                <a:ea typeface="Ramabhadra"/>
                <a:cs typeface="Ramabhadra"/>
                <a:sym typeface="Ramabhadra"/>
              </a:defRPr>
            </a:lvl8pPr>
            <a:lvl9pPr lvl="8" algn="ctr" rtl="0">
              <a:spcBef>
                <a:spcPts val="0"/>
              </a:spcBef>
              <a:spcAft>
                <a:spcPts val="0"/>
              </a:spcAft>
              <a:buSzPts val="2800"/>
              <a:buFont typeface="Ramabhadra"/>
              <a:buNone/>
              <a:defRPr sz="2800" b="1">
                <a:latin typeface="Ramabhadra"/>
                <a:ea typeface="Ramabhadra"/>
                <a:cs typeface="Ramabhadra"/>
                <a:sym typeface="Ramabhadra"/>
              </a:defRPr>
            </a:lvl9pPr>
          </a:lstStyle>
          <a:p>
            <a:endParaRPr dirty="0"/>
          </a:p>
        </p:txBody>
      </p:sp>
      <p:cxnSp>
        <p:nvCxnSpPr>
          <p:cNvPr id="50" name="Google Shape;50;p7"/>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51" name="Google Shape;51;p7"/>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52" name="Google Shape;52;p7"/>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53" name="Google Shape;53;p7"/>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sp>
        <p:nvSpPr>
          <p:cNvPr id="54" name="Google Shape;54;p7"/>
          <p:cNvSpPr txBox="1">
            <a:spLocks noGrp="1"/>
          </p:cNvSpPr>
          <p:nvPr>
            <p:ph type="subTitle" idx="2"/>
          </p:nvPr>
        </p:nvSpPr>
        <p:spPr>
          <a:xfrm>
            <a:off x="4874306" y="1410248"/>
            <a:ext cx="3544493" cy="316745"/>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200"/>
              <a:buFont typeface="Fjalla One"/>
              <a:buNone/>
              <a:defRPr sz="1600" b="1">
                <a:latin typeface="Garamond" panose="02020404030301010803" pitchFamily="18" charset="0"/>
                <a:ea typeface="Garamond" panose="02020404030301010803" pitchFamily="18" charset="0"/>
                <a:cs typeface="Garamond" panose="02020404030301010803" pitchFamily="18" charset="0"/>
                <a:sym typeface="Fjalla One"/>
              </a:defRPr>
            </a:lvl1pPr>
            <a:lvl2pPr lvl="1" rtl="0">
              <a:spcBef>
                <a:spcPts val="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2pPr>
            <a:lvl3pPr lvl="2"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3pPr>
            <a:lvl4pPr lvl="3"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4pPr>
            <a:lvl5pPr lvl="4"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5pPr>
            <a:lvl6pPr lvl="5"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6pPr>
            <a:lvl7pPr lvl="6"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7pPr>
            <a:lvl8pPr lvl="7"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8pPr>
            <a:lvl9pPr lvl="8" rtl="0">
              <a:spcBef>
                <a:spcPts val="1600"/>
              </a:spcBef>
              <a:spcAft>
                <a:spcPts val="1600"/>
              </a:spcAft>
              <a:buClr>
                <a:schemeClr val="dk1"/>
              </a:buClr>
              <a:buSzPts val="2200"/>
              <a:buFont typeface="Fjalla One"/>
              <a:buNone/>
              <a:defRPr sz="2200" b="1" i="1">
                <a:solidFill>
                  <a:schemeClr val="dk1"/>
                </a:solidFill>
                <a:latin typeface="Fjalla One"/>
                <a:ea typeface="Fjalla One"/>
                <a:cs typeface="Fjalla One"/>
                <a:sym typeface="Fjalla One"/>
              </a:defRPr>
            </a:lvl9pPr>
          </a:lstStyle>
          <a:p>
            <a:endParaRPr dirty="0"/>
          </a:p>
        </p:txBody>
      </p:sp>
      <p:pic>
        <p:nvPicPr>
          <p:cNvPr id="4" name="Picture 3">
            <a:extLst>
              <a:ext uri="{FF2B5EF4-FFF2-40B4-BE49-F238E27FC236}">
                <a16:creationId xmlns:a16="http://schemas.microsoft.com/office/drawing/2014/main" id="{4C7E685F-49E0-C6AA-665E-E349B0BF1BAB}"/>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22422842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reserve="1">
  <p:cSld name="Main point">
    <p:spTree>
      <p:nvGrpSpPr>
        <p:cNvPr id="1" name="Shape 55"/>
        <p:cNvGrpSpPr/>
        <p:nvPr/>
      </p:nvGrpSpPr>
      <p:grpSpPr>
        <a:xfrm>
          <a:off x="0" y="0"/>
          <a:ext cx="0" cy="0"/>
          <a:chOff x="0" y="0"/>
          <a:chExt cx="0" cy="0"/>
        </a:xfrm>
      </p:grpSpPr>
      <p:sp>
        <p:nvSpPr>
          <p:cNvPr id="56" name="Google Shape;56;p8"/>
          <p:cNvSpPr txBox="1">
            <a:spLocks noGrp="1"/>
          </p:cNvSpPr>
          <p:nvPr>
            <p:ph type="title"/>
          </p:nvPr>
        </p:nvSpPr>
        <p:spPr>
          <a:xfrm>
            <a:off x="1388100" y="1175100"/>
            <a:ext cx="6367800" cy="2793300"/>
          </a:xfrm>
          <a:prstGeom prst="rect">
            <a:avLst/>
          </a:prstGeom>
        </p:spPr>
        <p:txBody>
          <a:bodyPr spcFirstLastPara="1" wrap="square" lIns="91425" tIns="91425" rIns="91425" bIns="91425" anchor="ctr" anchorCtr="0">
            <a:noAutofit/>
          </a:bodyPr>
          <a:lstStyle>
            <a:lvl1pPr lvl="0" algn="ctr">
              <a:spcBef>
                <a:spcPts val="0"/>
              </a:spcBef>
              <a:spcAft>
                <a:spcPts val="0"/>
              </a:spcAft>
              <a:buSzPts val="6000"/>
              <a:buNone/>
              <a:defRPr sz="100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cxnSp>
        <p:nvCxnSpPr>
          <p:cNvPr id="57" name="Google Shape;57;p8"/>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58" name="Google Shape;58;p8"/>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59" name="Google Shape;59;p8"/>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60" name="Google Shape;60;p8"/>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2115265A-DC8D-E255-B34B-F5E736ED7143}"/>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41125005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reserve="1">
  <p:cSld name="Section title and description">
    <p:spTree>
      <p:nvGrpSpPr>
        <p:cNvPr id="1" name="Shape 61"/>
        <p:cNvGrpSpPr/>
        <p:nvPr/>
      </p:nvGrpSpPr>
      <p:grpSpPr>
        <a:xfrm>
          <a:off x="0" y="0"/>
          <a:ext cx="0" cy="0"/>
          <a:chOff x="0" y="0"/>
          <a:chExt cx="0" cy="0"/>
        </a:xfrm>
      </p:grpSpPr>
      <p:sp>
        <p:nvSpPr>
          <p:cNvPr id="62" name="Google Shape;62;p9"/>
          <p:cNvSpPr txBox="1">
            <a:spLocks noGrp="1"/>
          </p:cNvSpPr>
          <p:nvPr>
            <p:ph type="title"/>
          </p:nvPr>
        </p:nvSpPr>
        <p:spPr>
          <a:xfrm>
            <a:off x="715100" y="881200"/>
            <a:ext cx="2439300" cy="1168500"/>
          </a:xfrm>
          <a:prstGeom prst="rect">
            <a:avLst/>
          </a:prstGeom>
        </p:spPr>
        <p:txBody>
          <a:bodyPr spcFirstLastPara="1" wrap="square" lIns="91425" tIns="91425" rIns="91425" bIns="91425" anchor="ctr" anchorCtr="0">
            <a:noAutofit/>
          </a:bodyPr>
          <a:lstStyle>
            <a:lvl1pPr lvl="0" algn="l" rtl="0">
              <a:lnSpc>
                <a:spcPct val="100000"/>
              </a:lnSpc>
              <a:spcBef>
                <a:spcPts val="0"/>
              </a:spcBef>
              <a:spcAft>
                <a:spcPts val="0"/>
              </a:spcAft>
              <a:buClr>
                <a:schemeClr val="accent3"/>
              </a:buClr>
              <a:buSzPts val="4000"/>
              <a:buNone/>
              <a:defRPr sz="4000" b="1"/>
            </a:lvl1pPr>
            <a:lvl2pPr lvl="1" algn="l" rtl="0">
              <a:lnSpc>
                <a:spcPct val="100000"/>
              </a:lnSpc>
              <a:spcBef>
                <a:spcPts val="0"/>
              </a:spcBef>
              <a:spcAft>
                <a:spcPts val="0"/>
              </a:spcAft>
              <a:buClr>
                <a:schemeClr val="accent3"/>
              </a:buClr>
              <a:buSzPts val="4000"/>
              <a:buNone/>
              <a:defRPr sz="4000">
                <a:solidFill>
                  <a:schemeClr val="accent3"/>
                </a:solidFill>
              </a:defRPr>
            </a:lvl2pPr>
            <a:lvl3pPr lvl="2" algn="l" rtl="0">
              <a:lnSpc>
                <a:spcPct val="100000"/>
              </a:lnSpc>
              <a:spcBef>
                <a:spcPts val="0"/>
              </a:spcBef>
              <a:spcAft>
                <a:spcPts val="0"/>
              </a:spcAft>
              <a:buClr>
                <a:schemeClr val="accent3"/>
              </a:buClr>
              <a:buSzPts val="4000"/>
              <a:buNone/>
              <a:defRPr sz="4000">
                <a:solidFill>
                  <a:schemeClr val="accent3"/>
                </a:solidFill>
              </a:defRPr>
            </a:lvl3pPr>
            <a:lvl4pPr lvl="3" algn="l" rtl="0">
              <a:lnSpc>
                <a:spcPct val="100000"/>
              </a:lnSpc>
              <a:spcBef>
                <a:spcPts val="0"/>
              </a:spcBef>
              <a:spcAft>
                <a:spcPts val="0"/>
              </a:spcAft>
              <a:buClr>
                <a:schemeClr val="accent3"/>
              </a:buClr>
              <a:buSzPts val="4000"/>
              <a:buNone/>
              <a:defRPr sz="4000">
                <a:solidFill>
                  <a:schemeClr val="accent3"/>
                </a:solidFill>
              </a:defRPr>
            </a:lvl4pPr>
            <a:lvl5pPr lvl="4" algn="l" rtl="0">
              <a:lnSpc>
                <a:spcPct val="100000"/>
              </a:lnSpc>
              <a:spcBef>
                <a:spcPts val="0"/>
              </a:spcBef>
              <a:spcAft>
                <a:spcPts val="0"/>
              </a:spcAft>
              <a:buClr>
                <a:schemeClr val="accent3"/>
              </a:buClr>
              <a:buSzPts val="4000"/>
              <a:buNone/>
              <a:defRPr sz="4000">
                <a:solidFill>
                  <a:schemeClr val="accent3"/>
                </a:solidFill>
              </a:defRPr>
            </a:lvl5pPr>
            <a:lvl6pPr lvl="5" algn="l" rtl="0">
              <a:lnSpc>
                <a:spcPct val="100000"/>
              </a:lnSpc>
              <a:spcBef>
                <a:spcPts val="0"/>
              </a:spcBef>
              <a:spcAft>
                <a:spcPts val="0"/>
              </a:spcAft>
              <a:buClr>
                <a:schemeClr val="accent3"/>
              </a:buClr>
              <a:buSzPts val="4000"/>
              <a:buNone/>
              <a:defRPr sz="4000">
                <a:solidFill>
                  <a:schemeClr val="accent3"/>
                </a:solidFill>
              </a:defRPr>
            </a:lvl6pPr>
            <a:lvl7pPr lvl="6" algn="l" rtl="0">
              <a:lnSpc>
                <a:spcPct val="100000"/>
              </a:lnSpc>
              <a:spcBef>
                <a:spcPts val="0"/>
              </a:spcBef>
              <a:spcAft>
                <a:spcPts val="0"/>
              </a:spcAft>
              <a:buClr>
                <a:schemeClr val="accent3"/>
              </a:buClr>
              <a:buSzPts val="4000"/>
              <a:buNone/>
              <a:defRPr sz="4000">
                <a:solidFill>
                  <a:schemeClr val="accent3"/>
                </a:solidFill>
              </a:defRPr>
            </a:lvl7pPr>
            <a:lvl8pPr lvl="7" algn="l" rtl="0">
              <a:lnSpc>
                <a:spcPct val="100000"/>
              </a:lnSpc>
              <a:spcBef>
                <a:spcPts val="0"/>
              </a:spcBef>
              <a:spcAft>
                <a:spcPts val="0"/>
              </a:spcAft>
              <a:buClr>
                <a:schemeClr val="accent3"/>
              </a:buClr>
              <a:buSzPts val="4000"/>
              <a:buNone/>
              <a:defRPr sz="4000">
                <a:solidFill>
                  <a:schemeClr val="accent3"/>
                </a:solidFill>
              </a:defRPr>
            </a:lvl8pPr>
            <a:lvl9pPr lvl="8" algn="l" rtl="0">
              <a:lnSpc>
                <a:spcPct val="100000"/>
              </a:lnSpc>
              <a:spcBef>
                <a:spcPts val="0"/>
              </a:spcBef>
              <a:spcAft>
                <a:spcPts val="0"/>
              </a:spcAft>
              <a:buClr>
                <a:schemeClr val="accent3"/>
              </a:buClr>
              <a:buSzPts val="4000"/>
              <a:buNone/>
              <a:defRPr sz="4000">
                <a:solidFill>
                  <a:schemeClr val="accent3"/>
                </a:solidFill>
              </a:defRPr>
            </a:lvl9pPr>
          </a:lstStyle>
          <a:p>
            <a:endParaRPr/>
          </a:p>
        </p:txBody>
      </p:sp>
      <p:sp>
        <p:nvSpPr>
          <p:cNvPr id="63" name="Google Shape;63;p9"/>
          <p:cNvSpPr txBox="1">
            <a:spLocks noGrp="1"/>
          </p:cNvSpPr>
          <p:nvPr>
            <p:ph type="subTitle" idx="1"/>
          </p:nvPr>
        </p:nvSpPr>
        <p:spPr>
          <a:xfrm>
            <a:off x="715100" y="2099700"/>
            <a:ext cx="2439300" cy="2036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800"/>
              <a:buNone/>
              <a:defRPr sz="1800"/>
            </a:lvl1pPr>
            <a:lvl2pPr lvl="1" rtl="0">
              <a:lnSpc>
                <a:spcPct val="100000"/>
              </a:lnSpc>
              <a:spcBef>
                <a:spcPts val="0"/>
              </a:spcBef>
              <a:spcAft>
                <a:spcPts val="0"/>
              </a:spcAft>
              <a:buSzPts val="1800"/>
              <a:buNone/>
              <a:defRPr sz="1800"/>
            </a:lvl2pPr>
            <a:lvl3pPr lvl="2" rtl="0">
              <a:lnSpc>
                <a:spcPct val="100000"/>
              </a:lnSpc>
              <a:spcBef>
                <a:spcPts val="1600"/>
              </a:spcBef>
              <a:spcAft>
                <a:spcPts val="0"/>
              </a:spcAft>
              <a:buSzPts val="1800"/>
              <a:buNone/>
              <a:defRPr sz="1800"/>
            </a:lvl3pPr>
            <a:lvl4pPr lvl="3" rtl="0">
              <a:lnSpc>
                <a:spcPct val="100000"/>
              </a:lnSpc>
              <a:spcBef>
                <a:spcPts val="1600"/>
              </a:spcBef>
              <a:spcAft>
                <a:spcPts val="0"/>
              </a:spcAft>
              <a:buSzPts val="1800"/>
              <a:buNone/>
              <a:defRPr sz="1800"/>
            </a:lvl4pPr>
            <a:lvl5pPr lvl="4" rtl="0">
              <a:lnSpc>
                <a:spcPct val="100000"/>
              </a:lnSpc>
              <a:spcBef>
                <a:spcPts val="1600"/>
              </a:spcBef>
              <a:spcAft>
                <a:spcPts val="0"/>
              </a:spcAft>
              <a:buSzPts val="1800"/>
              <a:buNone/>
              <a:defRPr sz="1800"/>
            </a:lvl5pPr>
            <a:lvl6pPr lvl="5" rtl="0">
              <a:lnSpc>
                <a:spcPct val="100000"/>
              </a:lnSpc>
              <a:spcBef>
                <a:spcPts val="1600"/>
              </a:spcBef>
              <a:spcAft>
                <a:spcPts val="0"/>
              </a:spcAft>
              <a:buSzPts val="1800"/>
              <a:buNone/>
              <a:defRPr sz="1800"/>
            </a:lvl6pPr>
            <a:lvl7pPr lvl="6" rtl="0">
              <a:lnSpc>
                <a:spcPct val="100000"/>
              </a:lnSpc>
              <a:spcBef>
                <a:spcPts val="1600"/>
              </a:spcBef>
              <a:spcAft>
                <a:spcPts val="0"/>
              </a:spcAft>
              <a:buSzPts val="1800"/>
              <a:buNone/>
              <a:defRPr sz="1800"/>
            </a:lvl7pPr>
            <a:lvl8pPr lvl="7" rtl="0">
              <a:lnSpc>
                <a:spcPct val="100000"/>
              </a:lnSpc>
              <a:spcBef>
                <a:spcPts val="1600"/>
              </a:spcBef>
              <a:spcAft>
                <a:spcPts val="0"/>
              </a:spcAft>
              <a:buSzPts val="1800"/>
              <a:buNone/>
              <a:defRPr sz="1800"/>
            </a:lvl8pPr>
            <a:lvl9pPr lvl="8" rtl="0">
              <a:lnSpc>
                <a:spcPct val="100000"/>
              </a:lnSpc>
              <a:spcBef>
                <a:spcPts val="1600"/>
              </a:spcBef>
              <a:spcAft>
                <a:spcPts val="1600"/>
              </a:spcAft>
              <a:buSzPts val="1800"/>
              <a:buNone/>
              <a:defRPr sz="1800"/>
            </a:lvl9pPr>
          </a:lstStyle>
          <a:p>
            <a:endParaRPr/>
          </a:p>
        </p:txBody>
      </p:sp>
      <p:cxnSp>
        <p:nvCxnSpPr>
          <p:cNvPr id="64" name="Google Shape;64;p9"/>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65" name="Google Shape;65;p9"/>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66" name="Google Shape;66;p9"/>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67" name="Google Shape;67;p9"/>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D4F62FA2-2501-CA3E-EED2-1281D40B9292}"/>
              </a:ext>
            </a:extLst>
          </p:cNvPr>
          <p:cNvPicPr>
            <a:picLocks noChangeAspect="1"/>
          </p:cNvPicPr>
          <p:nvPr userDrawn="1"/>
        </p:nvPicPr>
        <p:blipFill>
          <a:blip r:embed="rId2"/>
          <a:srcRect/>
          <a:stretch/>
        </p:blipFill>
        <p:spPr>
          <a:xfrm>
            <a:off x="7306965" y="4141099"/>
            <a:ext cx="1716116" cy="623309"/>
          </a:xfrm>
          <a:prstGeom prst="rect">
            <a:avLst/>
          </a:prstGeom>
          <a:noFill/>
        </p:spPr>
      </p:pic>
    </p:spTree>
    <p:extLst>
      <p:ext uri="{BB962C8B-B14F-4D97-AF65-F5344CB8AC3E}">
        <p14:creationId xmlns:p14="http://schemas.microsoft.com/office/powerpoint/2010/main" val="10499935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reserve="1">
  <p:cSld name="Caption">
    <p:spTree>
      <p:nvGrpSpPr>
        <p:cNvPr id="1" name="Shape 68"/>
        <p:cNvGrpSpPr/>
        <p:nvPr/>
      </p:nvGrpSpPr>
      <p:grpSpPr>
        <a:xfrm>
          <a:off x="0" y="0"/>
          <a:ext cx="0" cy="0"/>
          <a:chOff x="0" y="0"/>
          <a:chExt cx="0" cy="0"/>
        </a:xfrm>
      </p:grpSpPr>
      <p:sp>
        <p:nvSpPr>
          <p:cNvPr id="69" name="Google Shape;69;p10"/>
          <p:cNvSpPr txBox="1">
            <a:spLocks noGrp="1"/>
          </p:cNvSpPr>
          <p:nvPr>
            <p:ph type="title"/>
          </p:nvPr>
        </p:nvSpPr>
        <p:spPr>
          <a:xfrm>
            <a:off x="4461100" y="3583400"/>
            <a:ext cx="3967800" cy="10251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5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dirty="0"/>
          </a:p>
        </p:txBody>
      </p:sp>
    </p:spTree>
    <p:extLst>
      <p:ext uri="{BB962C8B-B14F-4D97-AF65-F5344CB8AC3E}">
        <p14:creationId xmlns:p14="http://schemas.microsoft.com/office/powerpoint/2010/main" val="30177188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a:blip r:embed="rId27">
            <a:alphaModFix/>
          </a:blip>
          <a:stretch>
            <a:fillRect/>
          </a:stretch>
        </a:blipFill>
        <a:effectLst/>
      </p:bgPr>
    </p:bg>
    <p:spTree>
      <p:nvGrpSpPr>
        <p:cNvPr id="1" name="Shape 5"/>
        <p:cNvGrpSpPr/>
        <p:nvPr/>
      </p:nvGrpSpPr>
      <p:grpSpPr>
        <a:xfrm>
          <a:off x="0" y="0"/>
          <a:ext cx="0" cy="0"/>
          <a:chOff x="0" y="0"/>
          <a:chExt cx="0" cy="0"/>
        </a:xfrm>
      </p:grpSpPr>
      <p:sp>
        <p:nvSpPr>
          <p:cNvPr id="2" name="Title Placeholder 1">
            <a:extLst>
              <a:ext uri="{FF2B5EF4-FFF2-40B4-BE49-F238E27FC236}">
                <a16:creationId xmlns:a16="http://schemas.microsoft.com/office/drawing/2014/main" id="{F4B65244-CA02-6299-6AD1-1C1249C9F811}"/>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4988860B-F020-BC20-0121-AA7470A48202}"/>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 1</a:t>
            </a:r>
          </a:p>
        </p:txBody>
      </p:sp>
    </p:spTree>
    <p:extLst>
      <p:ext uri="{BB962C8B-B14F-4D97-AF65-F5344CB8AC3E}">
        <p14:creationId xmlns:p14="http://schemas.microsoft.com/office/powerpoint/2010/main" val="3824295893"/>
      </p:ext>
    </p:extLst>
  </p:cSld>
  <p:clrMap bg1="lt1" tx1="dk1" bg2="dk2" tx2="lt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0" r:id="rId15"/>
    <p:sldLayoutId id="2147483691" r:id="rId16"/>
    <p:sldLayoutId id="2147483692" r:id="rId17"/>
    <p:sldLayoutId id="2147483693" r:id="rId18"/>
    <p:sldLayoutId id="2147483694" r:id="rId19"/>
    <p:sldLayoutId id="2147483695" r:id="rId20"/>
    <p:sldLayoutId id="2147483696" r:id="rId21"/>
    <p:sldLayoutId id="2147483697" r:id="rId22"/>
    <p:sldLayoutId id="2147483698" r:id="rId23"/>
    <p:sldLayoutId id="2147483699" r:id="rId24"/>
    <p:sldLayoutId id="2147483700" r:id="rId2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3200" b="1" i="0" u="none" strike="noStrike" cap="none">
          <a:solidFill>
            <a:srgbClr val="004990"/>
          </a:solidFill>
          <a:latin typeface="Garamond" panose="02020404030301010803" pitchFamily="18" charset="0"/>
          <a:ea typeface="Garamond" panose="02020404030301010803" pitchFamily="18"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00" b="0" i="0" u="none" strike="noStrike" cap="none">
          <a:solidFill>
            <a:srgbClr val="004990"/>
          </a:solidFill>
          <a:latin typeface="Garamond" panose="02020404030301010803" pitchFamily="18" charset="0"/>
          <a:ea typeface="Garamond" panose="02020404030301010803" pitchFamily="18" charset="0"/>
          <a:cs typeface="Arial"/>
          <a:sym typeface="Arial"/>
        </a:defRPr>
      </a:lvl1pPr>
      <a:lvl2pPr marR="0" lvl="1" algn="l" rtl="0">
        <a:lnSpc>
          <a:spcPct val="100000"/>
        </a:lnSpc>
        <a:spcBef>
          <a:spcPts val="0"/>
        </a:spcBef>
        <a:spcAft>
          <a:spcPts val="0"/>
        </a:spcAft>
        <a:buClr>
          <a:srgbClr val="000000"/>
        </a:buClr>
        <a:buFont typeface="Arial"/>
        <a:defRPr sz="1800" b="0" i="0" u="none" strike="noStrike" cap="none">
          <a:solidFill>
            <a:srgbClr val="004990"/>
          </a:solidFill>
          <a:latin typeface="Garamond" panose="02020404030301010803" pitchFamily="18" charset="0"/>
          <a:ea typeface="Garamond" panose="02020404030301010803" pitchFamily="18" charset="0"/>
          <a:cs typeface="Arial"/>
          <a:sym typeface="Arial"/>
        </a:defRPr>
      </a:lvl2pPr>
      <a:lvl3pPr marR="0" lvl="2" algn="l" rtl="0">
        <a:lnSpc>
          <a:spcPct val="100000"/>
        </a:lnSpc>
        <a:spcBef>
          <a:spcPts val="0"/>
        </a:spcBef>
        <a:spcAft>
          <a:spcPts val="0"/>
        </a:spcAft>
        <a:buClr>
          <a:srgbClr val="000000"/>
        </a:buClr>
        <a:buFont typeface="Arial"/>
        <a:defRPr sz="1800" b="0" i="0" u="none" strike="noStrike" cap="none">
          <a:solidFill>
            <a:srgbClr val="004990"/>
          </a:solidFill>
          <a:latin typeface="Garamond" panose="02020404030301010803" pitchFamily="18" charset="0"/>
          <a:ea typeface="Garamond" panose="02020404030301010803" pitchFamily="18" charset="0"/>
          <a:cs typeface="Arial"/>
          <a:sym typeface="Arial"/>
        </a:defRPr>
      </a:lvl3pPr>
      <a:lvl4pPr marR="0" lvl="3" algn="l" rtl="0">
        <a:lnSpc>
          <a:spcPct val="100000"/>
        </a:lnSpc>
        <a:spcBef>
          <a:spcPts val="0"/>
        </a:spcBef>
        <a:spcAft>
          <a:spcPts val="0"/>
        </a:spcAft>
        <a:buClr>
          <a:srgbClr val="000000"/>
        </a:buClr>
        <a:buFont typeface="Arial"/>
        <a:defRPr sz="1800" b="0" i="0" u="none" strike="noStrike" cap="none">
          <a:solidFill>
            <a:srgbClr val="004990"/>
          </a:solidFill>
          <a:latin typeface="Garamond" panose="02020404030301010803" pitchFamily="18" charset="0"/>
          <a:ea typeface="Garamond" panose="02020404030301010803" pitchFamily="18" charset="0"/>
          <a:cs typeface="Arial"/>
          <a:sym typeface="Arial"/>
        </a:defRPr>
      </a:lvl4pPr>
      <a:lvl5pPr marR="0" lvl="4" algn="l" rtl="0">
        <a:lnSpc>
          <a:spcPct val="100000"/>
        </a:lnSpc>
        <a:spcBef>
          <a:spcPts val="0"/>
        </a:spcBef>
        <a:spcAft>
          <a:spcPts val="0"/>
        </a:spcAft>
        <a:buClr>
          <a:srgbClr val="000000"/>
        </a:buClr>
        <a:buFont typeface="Arial"/>
        <a:defRPr lang="en-US" sz="1800" b="0" i="0" u="none" strike="noStrike" cap="none" dirty="0" smtClean="0">
          <a:solidFill>
            <a:srgbClr val="004990"/>
          </a:solidFill>
          <a:latin typeface="Garamond" panose="02020404030301010803" pitchFamily="18" charset="0"/>
          <a:ea typeface="Garamond" panose="02020404030301010803" pitchFamily="18" charset="0"/>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pic>
        <p:nvPicPr>
          <p:cNvPr id="4" name="Picture 3">
            <a:extLst>
              <a:ext uri="{FF2B5EF4-FFF2-40B4-BE49-F238E27FC236}">
                <a16:creationId xmlns:a16="http://schemas.microsoft.com/office/drawing/2014/main" id="{43F05BA7-89D8-144F-95CC-CCE6D0BE7786}"/>
              </a:ext>
            </a:extLst>
          </p:cNvPr>
          <p:cNvPicPr>
            <a:picLocks noChangeAspect="1"/>
          </p:cNvPicPr>
          <p:nvPr/>
        </p:nvPicPr>
        <p:blipFill>
          <a:blip r:embed="rId3"/>
          <a:srcRect/>
          <a:stretch/>
        </p:blipFill>
        <p:spPr>
          <a:xfrm>
            <a:off x="1107281" y="1313331"/>
            <a:ext cx="6929437" cy="2516837"/>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28"/>
          <p:cNvSpPr txBox="1">
            <a:spLocks noGrp="1"/>
          </p:cNvSpPr>
          <p:nvPr>
            <p:ph type="ctrTitle"/>
          </p:nvPr>
        </p:nvSpPr>
        <p:spPr>
          <a:xfrm>
            <a:off x="387409" y="3738880"/>
            <a:ext cx="8369182" cy="516082"/>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4000" dirty="0"/>
              <a:t>Monitoring Systems are</a:t>
            </a:r>
            <a:br>
              <a:rPr lang="en-US" sz="4000" dirty="0"/>
            </a:br>
            <a:r>
              <a:rPr lang="en-US" sz="4000" dirty="0"/>
              <a:t>Essential to Accomplish Goals</a:t>
            </a:r>
          </a:p>
        </p:txBody>
      </p:sp>
      <p:pic>
        <p:nvPicPr>
          <p:cNvPr id="2" name="Picture 1" descr="Text&#10;&#10;Description automatically generated">
            <a:extLst>
              <a:ext uri="{FF2B5EF4-FFF2-40B4-BE49-F238E27FC236}">
                <a16:creationId xmlns:a16="http://schemas.microsoft.com/office/drawing/2014/main" id="{23C7505D-C06D-8E67-EDAE-5F2DF3125CC5}"/>
              </a:ext>
            </a:extLst>
          </p:cNvPr>
          <p:cNvPicPr>
            <a:picLocks noChangeAspect="1"/>
          </p:cNvPicPr>
          <p:nvPr/>
        </p:nvPicPr>
        <p:blipFill>
          <a:blip r:embed="rId3"/>
          <a:stretch>
            <a:fillRect/>
          </a:stretch>
        </p:blipFill>
        <p:spPr>
          <a:xfrm>
            <a:off x="1442201" y="695056"/>
            <a:ext cx="6259598" cy="2894346"/>
          </a:xfrm>
          <a:prstGeom prst="rect">
            <a:avLst/>
          </a:prstGeom>
        </p:spPr>
      </p:pic>
      <p:sp>
        <p:nvSpPr>
          <p:cNvPr id="4" name="TextBox 3">
            <a:extLst>
              <a:ext uri="{FF2B5EF4-FFF2-40B4-BE49-F238E27FC236}">
                <a16:creationId xmlns:a16="http://schemas.microsoft.com/office/drawing/2014/main" id="{B7F576D2-D9CE-9799-FC37-6BB095368F9D}"/>
              </a:ext>
            </a:extLst>
          </p:cNvPr>
          <p:cNvSpPr txBox="1"/>
          <p:nvPr/>
        </p:nvSpPr>
        <p:spPr>
          <a:xfrm>
            <a:off x="2266122" y="2410407"/>
            <a:ext cx="4659464" cy="307777"/>
          </a:xfrm>
          <a:prstGeom prst="rect">
            <a:avLst/>
          </a:prstGeom>
          <a:noFill/>
        </p:spPr>
        <p:txBody>
          <a:bodyPr wrap="square">
            <a:spAutoFit/>
          </a:bodyPr>
          <a:lstStyle/>
          <a:p>
            <a:r>
              <a:rPr lang="en-US" b="0" dirty="0">
                <a:effectLst/>
              </a:rPr>
              <a:t> </a:t>
            </a:r>
            <a:endParaRPr lang="en-US" dirty="0"/>
          </a:p>
        </p:txBody>
      </p:sp>
      <p:sp>
        <p:nvSpPr>
          <p:cNvPr id="6" name="TextBox 5">
            <a:extLst>
              <a:ext uri="{FF2B5EF4-FFF2-40B4-BE49-F238E27FC236}">
                <a16:creationId xmlns:a16="http://schemas.microsoft.com/office/drawing/2014/main" id="{F4BAF05D-2C01-0D6D-1E9C-805711544A70}"/>
              </a:ext>
            </a:extLst>
          </p:cNvPr>
          <p:cNvSpPr txBox="1"/>
          <p:nvPr/>
        </p:nvSpPr>
        <p:spPr>
          <a:xfrm>
            <a:off x="2266122" y="2410407"/>
            <a:ext cx="4659464" cy="307777"/>
          </a:xfrm>
          <a:prstGeom prst="rect">
            <a:avLst/>
          </a:prstGeom>
          <a:noFill/>
        </p:spPr>
        <p:txBody>
          <a:bodyPr wrap="square">
            <a:spAutoFit/>
          </a:bodyPr>
          <a:lstStyle/>
          <a:p>
            <a:r>
              <a:rPr lang="en-US" b="0" dirty="0">
                <a:effectLst/>
              </a:rPr>
              <a:t> </a:t>
            </a:r>
            <a:endParaRPr lang="en-US" dirty="0"/>
          </a:p>
        </p:txBody>
      </p:sp>
    </p:spTree>
    <p:extLst>
      <p:ext uri="{BB962C8B-B14F-4D97-AF65-F5344CB8AC3E}">
        <p14:creationId xmlns:p14="http://schemas.microsoft.com/office/powerpoint/2010/main" val="27305708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F8AA2B-ABB1-DEA2-A362-1E4BBD1F0600}"/>
              </a:ext>
            </a:extLst>
          </p:cNvPr>
          <p:cNvSpPr>
            <a:spLocks noGrp="1"/>
          </p:cNvSpPr>
          <p:nvPr>
            <p:ph type="ctrTitle"/>
          </p:nvPr>
        </p:nvSpPr>
        <p:spPr>
          <a:xfrm>
            <a:off x="2430025" y="1690475"/>
            <a:ext cx="4284000" cy="997800"/>
          </a:xfrm>
        </p:spPr>
        <p:txBody>
          <a:bodyPr wrap="square" anchor="ctr">
            <a:normAutofit/>
          </a:bodyPr>
          <a:lstStyle/>
          <a:p>
            <a:r>
              <a:rPr lang="en-US" dirty="0"/>
              <a:t>Part II</a:t>
            </a:r>
          </a:p>
        </p:txBody>
      </p:sp>
    </p:spTree>
    <p:extLst>
      <p:ext uri="{BB962C8B-B14F-4D97-AF65-F5344CB8AC3E}">
        <p14:creationId xmlns:p14="http://schemas.microsoft.com/office/powerpoint/2010/main" val="11635417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CD999-9CAE-E788-6BEB-06682DFE9A64}"/>
              </a:ext>
            </a:extLst>
          </p:cNvPr>
          <p:cNvSpPr>
            <a:spLocks noGrp="1"/>
          </p:cNvSpPr>
          <p:nvPr>
            <p:ph type="title"/>
          </p:nvPr>
        </p:nvSpPr>
        <p:spPr/>
        <p:txBody>
          <a:bodyPr>
            <a:normAutofit/>
          </a:bodyPr>
          <a:lstStyle/>
          <a:p>
            <a:br>
              <a:rPr lang="en-US" sz="2700" dirty="0"/>
            </a:br>
            <a:r>
              <a:rPr lang="en-US" sz="2700" dirty="0"/>
              <a:t>Data Drives Decision Making</a:t>
            </a:r>
          </a:p>
        </p:txBody>
      </p:sp>
      <p:sp>
        <p:nvSpPr>
          <p:cNvPr id="3" name="Content Placeholder 2">
            <a:extLst>
              <a:ext uri="{FF2B5EF4-FFF2-40B4-BE49-F238E27FC236}">
                <a16:creationId xmlns:a16="http://schemas.microsoft.com/office/drawing/2014/main" id="{E78A8A20-96B9-B007-5E10-F588CF52AC58}"/>
              </a:ext>
            </a:extLst>
          </p:cNvPr>
          <p:cNvSpPr>
            <a:spLocks noGrp="1"/>
          </p:cNvSpPr>
          <p:nvPr>
            <p:ph idx="1"/>
          </p:nvPr>
        </p:nvSpPr>
        <p:spPr>
          <a:xfrm>
            <a:off x="808630" y="1327148"/>
            <a:ext cx="7646159" cy="2946677"/>
          </a:xfrm>
        </p:spPr>
        <p:txBody>
          <a:bodyPr>
            <a:normAutofit fontScale="55000" lnSpcReduction="20000"/>
          </a:bodyPr>
          <a:lstStyle/>
          <a:p>
            <a:pPr>
              <a:lnSpc>
                <a:spcPts val="1350"/>
              </a:lnSpc>
            </a:pPr>
            <a:endParaRPr lang="en-US" sz="3750" b="1" dirty="0">
              <a:ea typeface="Times New Roman" panose="02020603050405020304" pitchFamily="18" charset="0"/>
            </a:endParaRPr>
          </a:p>
          <a:p>
            <a:pPr>
              <a:lnSpc>
                <a:spcPts val="1350"/>
              </a:lnSpc>
            </a:pPr>
            <a:r>
              <a:rPr lang="en-US" sz="4125" b="1" dirty="0">
                <a:ea typeface="Times New Roman" panose="02020603050405020304" pitchFamily="18" charset="0"/>
              </a:rPr>
              <a:t>“Without data you’re just another person with an opinion.”</a:t>
            </a:r>
          </a:p>
          <a:p>
            <a:pPr algn="r">
              <a:lnSpc>
                <a:spcPts val="1350"/>
              </a:lnSpc>
            </a:pPr>
            <a:endParaRPr lang="en-US" sz="3600" dirty="0">
              <a:ea typeface="Times New Roman" panose="02020603050405020304" pitchFamily="18" charset="0"/>
            </a:endParaRPr>
          </a:p>
          <a:p>
            <a:pPr algn="r">
              <a:lnSpc>
                <a:spcPts val="1350"/>
              </a:lnSpc>
            </a:pPr>
            <a:r>
              <a:rPr lang="en-US" sz="3600" dirty="0">
                <a:ea typeface="Times New Roman" panose="02020603050405020304" pitchFamily="18" charset="0"/>
              </a:rPr>
              <a:t>Edwards Deming, Statistician</a:t>
            </a:r>
          </a:p>
          <a:p>
            <a:pPr>
              <a:lnSpc>
                <a:spcPts val="1350"/>
              </a:lnSpc>
            </a:pPr>
            <a:r>
              <a:rPr lang="en-US" sz="3750" dirty="0">
                <a:ea typeface="Times New Roman" panose="02020603050405020304" pitchFamily="18" charset="0"/>
              </a:rPr>
              <a:t> </a:t>
            </a:r>
            <a:endParaRPr lang="en-US" sz="3750" b="1" dirty="0">
              <a:ea typeface="Times New Roman" panose="02020603050405020304" pitchFamily="18" charset="0"/>
            </a:endParaRPr>
          </a:p>
          <a:p>
            <a:pPr>
              <a:lnSpc>
                <a:spcPts val="1350"/>
              </a:lnSpc>
            </a:pPr>
            <a:r>
              <a:rPr lang="en-US" sz="3750" b="1" dirty="0">
                <a:ea typeface="Times New Roman" panose="02020603050405020304" pitchFamily="18" charset="0"/>
              </a:rPr>
              <a:t> </a:t>
            </a:r>
            <a:r>
              <a:rPr lang="en-US" sz="4125" b="1" dirty="0">
                <a:ea typeface="Times New Roman" panose="02020603050405020304" pitchFamily="18" charset="0"/>
              </a:rPr>
              <a:t>“Not everything that can be counted counts and not everything that counts can be counted.”</a:t>
            </a:r>
          </a:p>
          <a:p>
            <a:pPr algn="r">
              <a:lnSpc>
                <a:spcPts val="1350"/>
              </a:lnSpc>
            </a:pPr>
            <a:r>
              <a:rPr lang="en-US" sz="3750" dirty="0">
                <a:ea typeface="Times New Roman" panose="02020603050405020304" pitchFamily="18" charset="0"/>
              </a:rPr>
              <a:t>Albert Einstein, Physicist</a:t>
            </a:r>
          </a:p>
          <a:p>
            <a:pPr>
              <a:lnSpc>
                <a:spcPts val="1350"/>
              </a:lnSpc>
            </a:pPr>
            <a:r>
              <a:rPr lang="en-US" sz="4125" dirty="0">
                <a:ea typeface="Times New Roman" panose="02020603050405020304" pitchFamily="18" charset="0"/>
              </a:rPr>
              <a:t> </a:t>
            </a:r>
            <a:r>
              <a:rPr lang="en-US" sz="4125" dirty="0">
                <a:ea typeface="Times New Roman" panose="02020603050405020304" pitchFamily="18" charset="0"/>
                <a:cs typeface="Calibri" panose="020F0502020204030204" pitchFamily="34" charset="0"/>
              </a:rPr>
              <a:t> </a:t>
            </a:r>
            <a:endParaRPr lang="en-US" sz="4125" kern="100" dirty="0">
              <a:ea typeface="Calibri" panose="020F0502020204030204" pitchFamily="34" charset="0"/>
              <a:cs typeface="Times New Roman" panose="02020603050405020304" pitchFamily="18" charset="0"/>
            </a:endParaRPr>
          </a:p>
          <a:p>
            <a:pPr>
              <a:lnSpc>
                <a:spcPct val="107000"/>
              </a:lnSpc>
            </a:pPr>
            <a:r>
              <a:rPr lang="en-US" sz="4125" dirty="0">
                <a:ea typeface="Times New Roman" panose="02020603050405020304" pitchFamily="18" charset="0"/>
                <a:cs typeface="Calibri" panose="020F0502020204030204" pitchFamily="34" charset="0"/>
              </a:rPr>
              <a:t> </a:t>
            </a:r>
            <a:r>
              <a:rPr lang="en-US" sz="4125" b="1" dirty="0">
                <a:ea typeface="Times New Roman" panose="02020603050405020304" pitchFamily="18" charset="0"/>
                <a:cs typeface="Calibri" panose="020F0502020204030204" pitchFamily="34" charset="0"/>
              </a:rPr>
              <a:t>“Data are just summaries of thousands of stories—tell a few of those stories to help make the data meaningful.”</a:t>
            </a:r>
            <a:endParaRPr lang="en-US" sz="4125" b="1" kern="100" dirty="0">
              <a:ea typeface="Calibri" panose="020F0502020204030204" pitchFamily="34" charset="0"/>
              <a:cs typeface="Times New Roman" panose="02020603050405020304" pitchFamily="18" charset="0"/>
            </a:endParaRPr>
          </a:p>
          <a:p>
            <a:pPr algn="r">
              <a:lnSpc>
                <a:spcPct val="107000"/>
              </a:lnSpc>
            </a:pPr>
            <a:r>
              <a:rPr lang="en-US" sz="3750" dirty="0">
                <a:ea typeface="Times New Roman" panose="02020603050405020304" pitchFamily="18" charset="0"/>
                <a:cs typeface="Calibri" panose="020F0502020204030204" pitchFamily="34" charset="0"/>
              </a:rPr>
              <a:t> Dan Heath, bestselling author</a:t>
            </a:r>
            <a:endParaRPr lang="en-US" sz="3750" kern="100" dirty="0">
              <a:ea typeface="Calibri" panose="020F0502020204030204" pitchFamily="34" charset="0"/>
              <a:cs typeface="Times New Roman" panose="02020603050405020304" pitchFamily="18" charset="0"/>
            </a:endParaRPr>
          </a:p>
          <a:p>
            <a:pPr>
              <a:lnSpc>
                <a:spcPct val="107000"/>
              </a:lnSpc>
            </a:pPr>
            <a:r>
              <a:rPr lang="en-US" sz="3750" dirty="0">
                <a:ea typeface="Times New Roman" panose="02020603050405020304" pitchFamily="18" charset="0"/>
                <a:cs typeface="Calibri" panose="020F0502020204030204" pitchFamily="34" charset="0"/>
              </a:rPr>
              <a:t> </a:t>
            </a:r>
            <a:endParaRPr lang="en-US" sz="3750" kern="100" dirty="0">
              <a:ea typeface="Calibri" panose="020F0502020204030204" pitchFamily="34" charset="0"/>
              <a:cs typeface="Times New Roman" panose="02020603050405020304" pitchFamily="18" charset="0"/>
            </a:endParaRPr>
          </a:p>
          <a:p>
            <a:endParaRPr lang="en-US" sz="2100" i="1" dirty="0"/>
          </a:p>
        </p:txBody>
      </p:sp>
    </p:spTree>
    <p:extLst>
      <p:ext uri="{BB962C8B-B14F-4D97-AF65-F5344CB8AC3E}">
        <p14:creationId xmlns:p14="http://schemas.microsoft.com/office/powerpoint/2010/main" val="40386807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CD999-9CAE-E788-6BEB-06682DFE9A64}"/>
              </a:ext>
            </a:extLst>
          </p:cNvPr>
          <p:cNvSpPr>
            <a:spLocks noGrp="1"/>
          </p:cNvSpPr>
          <p:nvPr>
            <p:ph type="title"/>
          </p:nvPr>
        </p:nvSpPr>
        <p:spPr>
          <a:xfrm>
            <a:off x="628650" y="141248"/>
            <a:ext cx="7886700" cy="993775"/>
          </a:xfrm>
        </p:spPr>
        <p:txBody>
          <a:bodyPr>
            <a:noAutofit/>
          </a:bodyPr>
          <a:lstStyle/>
          <a:p>
            <a:br>
              <a:rPr lang="en-US" b="1" dirty="0"/>
            </a:br>
            <a:r>
              <a:rPr lang="en-US" b="1" dirty="0"/>
              <a:t>What gets measured, gets done.</a:t>
            </a:r>
            <a:endParaRPr lang="en-US" dirty="0"/>
          </a:p>
        </p:txBody>
      </p:sp>
      <p:sp>
        <p:nvSpPr>
          <p:cNvPr id="3" name="Content Placeholder 2">
            <a:extLst>
              <a:ext uri="{FF2B5EF4-FFF2-40B4-BE49-F238E27FC236}">
                <a16:creationId xmlns:a16="http://schemas.microsoft.com/office/drawing/2014/main" id="{E78A8A20-96B9-B007-5E10-F588CF52AC58}"/>
              </a:ext>
            </a:extLst>
          </p:cNvPr>
          <p:cNvSpPr>
            <a:spLocks noGrp="1"/>
          </p:cNvSpPr>
          <p:nvPr>
            <p:ph idx="1"/>
          </p:nvPr>
        </p:nvSpPr>
        <p:spPr>
          <a:xfrm>
            <a:off x="628650" y="1548432"/>
            <a:ext cx="7886700" cy="3262312"/>
          </a:xfrm>
        </p:spPr>
        <p:txBody>
          <a:bodyPr>
            <a:normAutofit/>
          </a:bodyPr>
          <a:lstStyle/>
          <a:p>
            <a:r>
              <a:rPr lang="en-US" sz="2400" dirty="0"/>
              <a:t>“The Governing Board adopted the administration’s recommendation to set a goal of having 90% of the district’s students on grade level. To achieve this goal </a:t>
            </a:r>
            <a:r>
              <a:rPr lang="en-US" sz="2400" b="1" dirty="0"/>
              <a:t>everyone involved in a child’s education had to have his work monitored </a:t>
            </a:r>
            <a:r>
              <a:rPr lang="en-US" sz="2400" dirty="0"/>
              <a:t>to ensure that objectives were being met.”</a:t>
            </a:r>
          </a:p>
          <a:p>
            <a:pPr algn="r"/>
            <a:r>
              <a:rPr lang="en-US" i="1" dirty="0"/>
              <a:t>Historical Overview of CUSD</a:t>
            </a:r>
            <a:r>
              <a:rPr lang="en-US" dirty="0"/>
              <a:t>, Narrative, p. 13</a:t>
            </a:r>
          </a:p>
        </p:txBody>
      </p:sp>
    </p:spTree>
    <p:extLst>
      <p:ext uri="{BB962C8B-B14F-4D97-AF65-F5344CB8AC3E}">
        <p14:creationId xmlns:p14="http://schemas.microsoft.com/office/powerpoint/2010/main" val="28289862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CD999-9CAE-E788-6BEB-06682DFE9A64}"/>
              </a:ext>
            </a:extLst>
          </p:cNvPr>
          <p:cNvSpPr>
            <a:spLocks noGrp="1"/>
          </p:cNvSpPr>
          <p:nvPr>
            <p:ph type="title"/>
          </p:nvPr>
        </p:nvSpPr>
        <p:spPr>
          <a:xfrm>
            <a:off x="689054" y="171605"/>
            <a:ext cx="7520267" cy="977900"/>
          </a:xfrm>
        </p:spPr>
        <p:txBody>
          <a:bodyPr>
            <a:normAutofit/>
          </a:bodyPr>
          <a:lstStyle/>
          <a:p>
            <a:br>
              <a:rPr lang="en-US" sz="2700" dirty="0"/>
            </a:br>
            <a:r>
              <a:rPr lang="en-US" sz="2700" dirty="0"/>
              <a:t>Be better tomorrow than you are today.</a:t>
            </a:r>
          </a:p>
        </p:txBody>
      </p:sp>
      <p:sp>
        <p:nvSpPr>
          <p:cNvPr id="3" name="Content Placeholder 2">
            <a:extLst>
              <a:ext uri="{FF2B5EF4-FFF2-40B4-BE49-F238E27FC236}">
                <a16:creationId xmlns:a16="http://schemas.microsoft.com/office/drawing/2014/main" id="{E78A8A20-96B9-B007-5E10-F588CF52AC58}"/>
              </a:ext>
            </a:extLst>
          </p:cNvPr>
          <p:cNvSpPr>
            <a:spLocks noGrp="1"/>
          </p:cNvSpPr>
          <p:nvPr>
            <p:ph idx="1"/>
          </p:nvPr>
        </p:nvSpPr>
        <p:spPr/>
        <p:txBody>
          <a:bodyPr>
            <a:normAutofit/>
          </a:bodyPr>
          <a:lstStyle/>
          <a:p>
            <a:r>
              <a:rPr lang="en-US" sz="2400" dirty="0">
                <a:ea typeface="Times New Roman" panose="02020603050405020304" pitchFamily="18" charset="0"/>
              </a:rPr>
              <a:t>“Part of the mentality for putting the competition model together was the old adage </a:t>
            </a:r>
            <a:r>
              <a:rPr lang="en-US" sz="2400" b="1" dirty="0">
                <a:ea typeface="Times New Roman" panose="02020603050405020304" pitchFamily="18" charset="0"/>
              </a:rPr>
              <a:t>what you pay attention to improves</a:t>
            </a:r>
            <a:r>
              <a:rPr lang="en-US" sz="2400" dirty="0">
                <a:ea typeface="Times New Roman" panose="02020603050405020304" pitchFamily="18" charset="0"/>
              </a:rPr>
              <a:t>, because you have to be continuously thinking of ways to get better, how to help your kids perform better tomorrow than they did today.”</a:t>
            </a:r>
          </a:p>
          <a:p>
            <a:endParaRPr lang="en-US" sz="3300" i="1" dirty="0"/>
          </a:p>
        </p:txBody>
      </p:sp>
    </p:spTree>
    <p:extLst>
      <p:ext uri="{BB962C8B-B14F-4D97-AF65-F5344CB8AC3E}">
        <p14:creationId xmlns:p14="http://schemas.microsoft.com/office/powerpoint/2010/main" val="36172058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F8AA2B-ABB1-DEA2-A362-1E4BBD1F0600}"/>
              </a:ext>
            </a:extLst>
          </p:cNvPr>
          <p:cNvSpPr>
            <a:spLocks noGrp="1"/>
          </p:cNvSpPr>
          <p:nvPr>
            <p:ph type="ctrTitle"/>
          </p:nvPr>
        </p:nvSpPr>
        <p:spPr>
          <a:xfrm>
            <a:off x="2430025" y="1690475"/>
            <a:ext cx="4284000" cy="997800"/>
          </a:xfrm>
        </p:spPr>
        <p:txBody>
          <a:bodyPr wrap="square" anchor="ctr">
            <a:normAutofit/>
          </a:bodyPr>
          <a:lstStyle/>
          <a:p>
            <a:r>
              <a:rPr lang="en-US" dirty="0"/>
              <a:t>End of Part II</a:t>
            </a:r>
          </a:p>
        </p:txBody>
      </p:sp>
    </p:spTree>
    <p:extLst>
      <p:ext uri="{BB962C8B-B14F-4D97-AF65-F5344CB8AC3E}">
        <p14:creationId xmlns:p14="http://schemas.microsoft.com/office/powerpoint/2010/main" val="2974451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pic>
        <p:nvPicPr>
          <p:cNvPr id="4" name="Picture 3">
            <a:extLst>
              <a:ext uri="{FF2B5EF4-FFF2-40B4-BE49-F238E27FC236}">
                <a16:creationId xmlns:a16="http://schemas.microsoft.com/office/drawing/2014/main" id="{43F05BA7-89D8-144F-95CC-CCE6D0BE7786}"/>
              </a:ext>
            </a:extLst>
          </p:cNvPr>
          <p:cNvPicPr>
            <a:picLocks noChangeAspect="1"/>
          </p:cNvPicPr>
          <p:nvPr/>
        </p:nvPicPr>
        <p:blipFill>
          <a:blip r:embed="rId3"/>
          <a:srcRect/>
          <a:stretch/>
        </p:blipFill>
        <p:spPr>
          <a:xfrm>
            <a:off x="1926865" y="1220625"/>
            <a:ext cx="5290269" cy="1921476"/>
          </a:xfrm>
          <a:prstGeom prst="rect">
            <a:avLst/>
          </a:prstGeom>
        </p:spPr>
      </p:pic>
      <p:pic>
        <p:nvPicPr>
          <p:cNvPr id="3" name="Picture 2" descr="A logo with blue text&#10;&#10;Description automatically generated">
            <a:extLst>
              <a:ext uri="{FF2B5EF4-FFF2-40B4-BE49-F238E27FC236}">
                <a16:creationId xmlns:a16="http://schemas.microsoft.com/office/drawing/2014/main" id="{3E2A5044-4AF4-85D8-EE29-6015E09DD98B}"/>
              </a:ext>
            </a:extLst>
          </p:cNvPr>
          <p:cNvPicPr>
            <a:picLocks noChangeAspect="1"/>
          </p:cNvPicPr>
          <p:nvPr/>
        </p:nvPicPr>
        <p:blipFill>
          <a:blip r:embed="rId4"/>
          <a:stretch>
            <a:fillRect/>
          </a:stretch>
        </p:blipFill>
        <p:spPr>
          <a:xfrm>
            <a:off x="3527150" y="3952675"/>
            <a:ext cx="2089700" cy="691083"/>
          </a:xfrm>
          <a:prstGeom prst="rect">
            <a:avLst/>
          </a:prstGeom>
        </p:spPr>
      </p:pic>
    </p:spTree>
    <p:extLst>
      <p:ext uri="{BB962C8B-B14F-4D97-AF65-F5344CB8AC3E}">
        <p14:creationId xmlns:p14="http://schemas.microsoft.com/office/powerpoint/2010/main" val="1092602968"/>
      </p:ext>
    </p:extLst>
  </p:cSld>
  <p:clrMapOvr>
    <a:masterClrMapping/>
  </p:clrMapOvr>
</p:sld>
</file>

<file path=ppt/theme/theme1.xml><?xml version="1.0" encoding="utf-8"?>
<a:theme xmlns:a="http://schemas.openxmlformats.org/drawingml/2006/main" name="1_Editorial Meeting by Slidesgo">
  <a:themeElements>
    <a:clrScheme name="Custom 1">
      <a:dk1>
        <a:srgbClr val="00498F"/>
      </a:dk1>
      <a:lt1>
        <a:srgbClr val="00498F"/>
      </a:lt1>
      <a:dk2>
        <a:srgbClr val="00498F"/>
      </a:dk2>
      <a:lt2>
        <a:srgbClr val="00498F"/>
      </a:lt2>
      <a:accent1>
        <a:srgbClr val="00498E"/>
      </a:accent1>
      <a:accent2>
        <a:srgbClr val="00498E"/>
      </a:accent2>
      <a:accent3>
        <a:srgbClr val="00498F"/>
      </a:accent3>
      <a:accent4>
        <a:srgbClr val="00498F"/>
      </a:accent4>
      <a:accent5>
        <a:srgbClr val="00498F"/>
      </a:accent5>
      <a:accent6>
        <a:srgbClr val="00498F"/>
      </a:accent6>
      <a:hlink>
        <a:srgbClr val="191919"/>
      </a:hlink>
      <a:folHlink>
        <a:srgbClr val="0097A7"/>
      </a:folHlink>
    </a:clrScheme>
    <a:fontScheme name="Garamond">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Doc B Leadership PPT v1 - Blue Logo" id="{9ACCAA4C-BB0C-164B-A7BA-6CA90822A93B}" vid="{5C391EB1-4DAF-394F-9962-3DAD3952484B}"/>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3868</TotalTime>
  <Words>1175</Words>
  <Application>Microsoft Macintosh PowerPoint</Application>
  <PresentationFormat>On-screen Show (16:9)</PresentationFormat>
  <Paragraphs>71</Paragraphs>
  <Slides>8</Slides>
  <Notes>8</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8</vt:i4>
      </vt:variant>
    </vt:vector>
  </HeadingPairs>
  <TitlesOfParts>
    <vt:vector size="22" baseType="lpstr">
      <vt:lpstr>Arial</vt:lpstr>
      <vt:lpstr>Bebas Neue</vt:lpstr>
      <vt:lpstr>Bebas Neue Regular</vt:lpstr>
      <vt:lpstr>Calibri</vt:lpstr>
      <vt:lpstr>Exo</vt:lpstr>
      <vt:lpstr>Fjalla One</vt:lpstr>
      <vt:lpstr>Garamond</vt:lpstr>
      <vt:lpstr>Open Sans</vt:lpstr>
      <vt:lpstr>Raleway Medium</vt:lpstr>
      <vt:lpstr>Ramabhadra</vt:lpstr>
      <vt:lpstr>Red Hat Text</vt:lpstr>
      <vt:lpstr>Roboto Condensed Light</vt:lpstr>
      <vt:lpstr>Times New Roman</vt:lpstr>
      <vt:lpstr>1_Editorial Meeting by Slidesgo</vt:lpstr>
      <vt:lpstr>PowerPoint Presentation</vt:lpstr>
      <vt:lpstr>Monitoring Systems are Essential to Accomplish Goals</vt:lpstr>
      <vt:lpstr>Part II</vt:lpstr>
      <vt:lpstr> Data Drives Decision Making</vt:lpstr>
      <vt:lpstr> What gets measured, gets done.</vt:lpstr>
      <vt:lpstr> Be better tomorrow than you are today.</vt:lpstr>
      <vt:lpstr>End of Part II</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Riding For The Brand Pt. 1</dc:title>
  <dc:creator>Debbie Parra</dc:creator>
  <cp:lastModifiedBy>Joey Elswick</cp:lastModifiedBy>
  <cp:revision>34</cp:revision>
  <dcterms:modified xsi:type="dcterms:W3CDTF">2024-01-17T00:50:48Z</dcterms:modified>
</cp:coreProperties>
</file>